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4"/>
  </p:sldMasterIdLst>
  <p:notesMasterIdLst>
    <p:notesMasterId r:id="rId26"/>
  </p:notesMasterIdLst>
  <p:sldIdLst>
    <p:sldId id="256" r:id="rId5"/>
    <p:sldId id="260" r:id="rId6"/>
    <p:sldId id="450" r:id="rId7"/>
    <p:sldId id="258" r:id="rId8"/>
    <p:sldId id="442" r:id="rId9"/>
    <p:sldId id="443" r:id="rId10"/>
    <p:sldId id="445" r:id="rId11"/>
    <p:sldId id="263" r:id="rId12"/>
    <p:sldId id="453" r:id="rId13"/>
    <p:sldId id="446" r:id="rId14"/>
    <p:sldId id="264" r:id="rId15"/>
    <p:sldId id="265" r:id="rId16"/>
    <p:sldId id="266" r:id="rId17"/>
    <p:sldId id="447" r:id="rId18"/>
    <p:sldId id="452" r:id="rId19"/>
    <p:sldId id="448" r:id="rId20"/>
    <p:sldId id="451" r:id="rId21"/>
    <p:sldId id="449" r:id="rId22"/>
    <p:sldId id="454" r:id="rId23"/>
    <p:sldId id="259" r:id="rId24"/>
    <p:sldId id="262" r:id="rId25"/>
  </p:sldIdLst>
  <p:sldSz cx="12192000" cy="6858000"/>
  <p:notesSz cx="6858000" cy="9144000"/>
  <p:embeddedFontLs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Calibri Light" panose="020F0302020204030204" pitchFamily="34" charset="0"/>
      <p:regular r:id="rId31"/>
      <p:italic r:id="rId32"/>
    </p:embeddedFont>
    <p:embeddedFont>
      <p:font typeface="Montserrat Thin" pitchFamily="2" charset="77"/>
      <p:regular r:id="rId33"/>
    </p:embeddedFont>
    <p:embeddedFont>
      <p:font typeface="Open Sans" panose="020B0606030504020204" pitchFamily="34" charset="0"/>
      <p:regular r:id="rId34"/>
      <p:bold r:id="rId35"/>
      <p:italic r:id="rId36"/>
      <p:boldItalic r:id="rId37"/>
    </p:embeddedFont>
    <p:embeddedFont>
      <p:font typeface="Open Sans Light" panose="020B0306030504020204" pitchFamily="34" charset="0"/>
      <p:regular r:id="rId38"/>
      <p:italic r:id="rId39"/>
    </p:embeddedFont>
    <p:embeddedFont>
      <p:font typeface="Open Sans Semibold" panose="020B0706030804020204" pitchFamily="34" charset="0"/>
      <p:regular r:id="rId40"/>
      <p:bold r:id="rId41"/>
      <p:italic r:id="rId42"/>
      <p:boldItalic r:id="rId4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AFD0"/>
    <a:srgbClr val="014362"/>
    <a:srgbClr val="F7A53F"/>
    <a:srgbClr val="00BB6D"/>
    <a:srgbClr val="0F7D94"/>
    <a:srgbClr val="EF8142"/>
    <a:srgbClr val="DF4344"/>
    <a:srgbClr val="E0454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22D6C5B-546E-5641-86B9-34ADE2982528}" v="74" dt="2020-03-26T18:46:31.32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909"/>
    <p:restoredTop sz="85314"/>
  </p:normalViewPr>
  <p:slideViewPr>
    <p:cSldViewPr snapToGrid="0">
      <p:cViewPr varScale="1">
        <p:scale>
          <a:sx n="133" d="100"/>
          <a:sy n="133" d="100"/>
        </p:scale>
        <p:origin x="189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9" Type="http://schemas.openxmlformats.org/officeDocument/2006/relationships/font" Target="fonts/font13.fntdata"/><Relationship Id="rId21" Type="http://schemas.openxmlformats.org/officeDocument/2006/relationships/slide" Target="slides/slide17.xml"/><Relationship Id="rId34" Type="http://schemas.openxmlformats.org/officeDocument/2006/relationships/font" Target="fonts/font8.fntdata"/><Relationship Id="rId42" Type="http://schemas.openxmlformats.org/officeDocument/2006/relationships/font" Target="fonts/font16.fntdata"/><Relationship Id="rId47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font" Target="fonts/font3.fntdata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font" Target="fonts/font14.fntdata"/><Relationship Id="rId45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49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5.fntdata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3" Type="http://schemas.openxmlformats.org/officeDocument/2006/relationships/font" Target="fonts/font17.fntdata"/><Relationship Id="rId48" Type="http://schemas.microsoft.com/office/2016/11/relationships/changesInfo" Target="changesInfos/changesInfo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7.fntdata"/><Relationship Id="rId38" Type="http://schemas.openxmlformats.org/officeDocument/2006/relationships/font" Target="fonts/font12.fntdata"/><Relationship Id="rId46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font" Target="fonts/font15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ris Seitz" userId="36336ba3-fcd3-4738-9356-a124b4b64009" providerId="ADAL" clId="{90F48CD0-56D6-4948-A529-FD1E088D8D17}"/>
    <pc:docChg chg="modSld">
      <pc:chgData name="Chris Seitz" userId="36336ba3-fcd3-4738-9356-a124b4b64009" providerId="ADAL" clId="{90F48CD0-56D6-4948-A529-FD1E088D8D17}" dt="2020-03-24T13:40:53.301" v="7" actId="2711"/>
      <pc:docMkLst>
        <pc:docMk/>
      </pc:docMkLst>
      <pc:sldChg chg="modSp mod">
        <pc:chgData name="Chris Seitz" userId="36336ba3-fcd3-4738-9356-a124b4b64009" providerId="ADAL" clId="{90F48CD0-56D6-4948-A529-FD1E088D8D17}" dt="2020-03-24T13:40:53.301" v="7" actId="2711"/>
        <pc:sldMkLst>
          <pc:docMk/>
          <pc:sldMk cId="2115889633" sldId="263"/>
        </pc:sldMkLst>
        <pc:spChg chg="mod">
          <ac:chgData name="Chris Seitz" userId="36336ba3-fcd3-4738-9356-a124b4b64009" providerId="ADAL" clId="{90F48CD0-56D6-4948-A529-FD1E088D8D17}" dt="2020-03-24T13:40:53.301" v="7" actId="2711"/>
          <ac:spMkLst>
            <pc:docMk/>
            <pc:sldMk cId="2115889633" sldId="263"/>
            <ac:spMk id="2" creationId="{D6D2ADCA-4C80-2A4A-BDAA-88EACACBEE90}"/>
          </ac:spMkLst>
        </pc:spChg>
      </pc:sldChg>
      <pc:sldChg chg="modSp mod">
        <pc:chgData name="Chris Seitz" userId="36336ba3-fcd3-4738-9356-a124b4b64009" providerId="ADAL" clId="{90F48CD0-56D6-4948-A529-FD1E088D8D17}" dt="2020-03-24T13:39:31.704" v="0" actId="2711"/>
        <pc:sldMkLst>
          <pc:docMk/>
          <pc:sldMk cId="1665835399" sldId="264"/>
        </pc:sldMkLst>
        <pc:spChg chg="mod">
          <ac:chgData name="Chris Seitz" userId="36336ba3-fcd3-4738-9356-a124b4b64009" providerId="ADAL" clId="{90F48CD0-56D6-4948-A529-FD1E088D8D17}" dt="2020-03-24T13:39:31.704" v="0" actId="2711"/>
          <ac:spMkLst>
            <pc:docMk/>
            <pc:sldMk cId="1665835399" sldId="264"/>
            <ac:spMk id="2" creationId="{D6D2ADCA-4C80-2A4A-BDAA-88EACACBEE90}"/>
          </ac:spMkLst>
        </pc:spChg>
      </pc:sldChg>
      <pc:sldChg chg="modSp mod">
        <pc:chgData name="Chris Seitz" userId="36336ba3-fcd3-4738-9356-a124b4b64009" providerId="ADAL" clId="{90F48CD0-56D6-4948-A529-FD1E088D8D17}" dt="2020-03-24T13:39:44.872" v="1" actId="2711"/>
        <pc:sldMkLst>
          <pc:docMk/>
          <pc:sldMk cId="2808397744" sldId="265"/>
        </pc:sldMkLst>
        <pc:spChg chg="mod">
          <ac:chgData name="Chris Seitz" userId="36336ba3-fcd3-4738-9356-a124b4b64009" providerId="ADAL" clId="{90F48CD0-56D6-4948-A529-FD1E088D8D17}" dt="2020-03-24T13:39:44.872" v="1" actId="2711"/>
          <ac:spMkLst>
            <pc:docMk/>
            <pc:sldMk cId="2808397744" sldId="265"/>
            <ac:spMk id="2" creationId="{D6D2ADCA-4C80-2A4A-BDAA-88EACACBEE90}"/>
          </ac:spMkLst>
        </pc:spChg>
      </pc:sldChg>
      <pc:sldChg chg="modSp mod">
        <pc:chgData name="Chris Seitz" userId="36336ba3-fcd3-4738-9356-a124b4b64009" providerId="ADAL" clId="{90F48CD0-56D6-4948-A529-FD1E088D8D17}" dt="2020-03-24T13:39:53.571" v="2" actId="2711"/>
        <pc:sldMkLst>
          <pc:docMk/>
          <pc:sldMk cId="2636301096" sldId="266"/>
        </pc:sldMkLst>
        <pc:spChg chg="mod">
          <ac:chgData name="Chris Seitz" userId="36336ba3-fcd3-4738-9356-a124b4b64009" providerId="ADAL" clId="{90F48CD0-56D6-4948-A529-FD1E088D8D17}" dt="2020-03-24T13:39:53.571" v="2" actId="2711"/>
          <ac:spMkLst>
            <pc:docMk/>
            <pc:sldMk cId="2636301096" sldId="266"/>
            <ac:spMk id="2" creationId="{D6D2ADCA-4C80-2A4A-BDAA-88EACACBEE90}"/>
          </ac:spMkLst>
        </pc:spChg>
      </pc:sldChg>
      <pc:sldChg chg="modSp mod">
        <pc:chgData name="Chris Seitz" userId="36336ba3-fcd3-4738-9356-a124b4b64009" providerId="ADAL" clId="{90F48CD0-56D6-4948-A529-FD1E088D8D17}" dt="2020-03-24T13:40:45.909" v="6" actId="2711"/>
        <pc:sldMkLst>
          <pc:docMk/>
          <pc:sldMk cId="1296187280" sldId="446"/>
        </pc:sldMkLst>
        <pc:spChg chg="mod">
          <ac:chgData name="Chris Seitz" userId="36336ba3-fcd3-4738-9356-a124b4b64009" providerId="ADAL" clId="{90F48CD0-56D6-4948-A529-FD1E088D8D17}" dt="2020-03-24T13:40:45.909" v="6" actId="2711"/>
          <ac:spMkLst>
            <pc:docMk/>
            <pc:sldMk cId="1296187280" sldId="446"/>
            <ac:spMk id="2" creationId="{D6D2ADCA-4C80-2A4A-BDAA-88EACACBEE90}"/>
          </ac:spMkLst>
        </pc:spChg>
      </pc:sldChg>
      <pc:sldChg chg="modSp mod">
        <pc:chgData name="Chris Seitz" userId="36336ba3-fcd3-4738-9356-a124b4b64009" providerId="ADAL" clId="{90F48CD0-56D6-4948-A529-FD1E088D8D17}" dt="2020-03-24T13:40:02.933" v="3" actId="2711"/>
        <pc:sldMkLst>
          <pc:docMk/>
          <pc:sldMk cId="1148735890" sldId="447"/>
        </pc:sldMkLst>
        <pc:spChg chg="mod">
          <ac:chgData name="Chris Seitz" userId="36336ba3-fcd3-4738-9356-a124b4b64009" providerId="ADAL" clId="{90F48CD0-56D6-4948-A529-FD1E088D8D17}" dt="2020-03-24T13:40:02.933" v="3" actId="2711"/>
          <ac:spMkLst>
            <pc:docMk/>
            <pc:sldMk cId="1148735890" sldId="447"/>
            <ac:spMk id="2" creationId="{D6D2ADCA-4C80-2A4A-BDAA-88EACACBEE90}"/>
          </ac:spMkLst>
        </pc:spChg>
      </pc:sldChg>
      <pc:sldChg chg="modSp mod">
        <pc:chgData name="Chris Seitz" userId="36336ba3-fcd3-4738-9356-a124b4b64009" providerId="ADAL" clId="{90F48CD0-56D6-4948-A529-FD1E088D8D17}" dt="2020-03-24T13:40:19.179" v="4" actId="2711"/>
        <pc:sldMkLst>
          <pc:docMk/>
          <pc:sldMk cId="2635002775" sldId="448"/>
        </pc:sldMkLst>
        <pc:spChg chg="mod">
          <ac:chgData name="Chris Seitz" userId="36336ba3-fcd3-4738-9356-a124b4b64009" providerId="ADAL" clId="{90F48CD0-56D6-4948-A529-FD1E088D8D17}" dt="2020-03-24T13:40:19.179" v="4" actId="2711"/>
          <ac:spMkLst>
            <pc:docMk/>
            <pc:sldMk cId="2635002775" sldId="448"/>
            <ac:spMk id="2" creationId="{D6D2ADCA-4C80-2A4A-BDAA-88EACACBEE90}"/>
          </ac:spMkLst>
        </pc:spChg>
      </pc:sldChg>
      <pc:sldChg chg="modSp mod">
        <pc:chgData name="Chris Seitz" userId="36336ba3-fcd3-4738-9356-a124b4b64009" providerId="ADAL" clId="{90F48CD0-56D6-4948-A529-FD1E088D8D17}" dt="2020-03-24T13:40:31.845" v="5" actId="2711"/>
        <pc:sldMkLst>
          <pc:docMk/>
          <pc:sldMk cId="4201440094" sldId="449"/>
        </pc:sldMkLst>
        <pc:spChg chg="mod">
          <ac:chgData name="Chris Seitz" userId="36336ba3-fcd3-4738-9356-a124b4b64009" providerId="ADAL" clId="{90F48CD0-56D6-4948-A529-FD1E088D8D17}" dt="2020-03-24T13:40:31.845" v="5" actId="2711"/>
          <ac:spMkLst>
            <pc:docMk/>
            <pc:sldMk cId="4201440094" sldId="449"/>
            <ac:spMk id="2" creationId="{D6D2ADCA-4C80-2A4A-BDAA-88EACACBEE90}"/>
          </ac:spMkLst>
        </pc:spChg>
      </pc:sldChg>
    </pc:docChg>
  </pc:docChgLst>
  <pc:docChgLst>
    <pc:chgData name="Ronnie Fenwick" userId="12681683-60d5-4a0a-9ec4-ac71e8c50577" providerId="ADAL" clId="{56CE027D-8BB4-084B-A83F-F3DF0C7ABEA6}"/>
    <pc:docChg chg="undo custSel modSld">
      <pc:chgData name="Ronnie Fenwick" userId="12681683-60d5-4a0a-9ec4-ac71e8c50577" providerId="ADAL" clId="{56CE027D-8BB4-084B-A83F-F3DF0C7ABEA6}" dt="2020-03-24T16:38:39.138" v="218" actId="20577"/>
      <pc:docMkLst>
        <pc:docMk/>
      </pc:docMkLst>
      <pc:sldChg chg="modSp">
        <pc:chgData name="Ronnie Fenwick" userId="12681683-60d5-4a0a-9ec4-ac71e8c50577" providerId="ADAL" clId="{56CE027D-8BB4-084B-A83F-F3DF0C7ABEA6}" dt="2020-03-24T15:42:31.983" v="2" actId="1076"/>
        <pc:sldMkLst>
          <pc:docMk/>
          <pc:sldMk cId="4043392761" sldId="256"/>
        </pc:sldMkLst>
        <pc:spChg chg="mod">
          <ac:chgData name="Ronnie Fenwick" userId="12681683-60d5-4a0a-9ec4-ac71e8c50577" providerId="ADAL" clId="{56CE027D-8BB4-084B-A83F-F3DF0C7ABEA6}" dt="2020-03-24T15:42:31.983" v="2" actId="1076"/>
          <ac:spMkLst>
            <pc:docMk/>
            <pc:sldMk cId="4043392761" sldId="256"/>
            <ac:spMk id="2" creationId="{92BEF485-6FD3-C949-99D9-CD0F75935D7B}"/>
          </ac:spMkLst>
        </pc:spChg>
      </pc:sldChg>
      <pc:sldChg chg="addSp delSp modSp">
        <pc:chgData name="Ronnie Fenwick" userId="12681683-60d5-4a0a-9ec4-ac71e8c50577" providerId="ADAL" clId="{56CE027D-8BB4-084B-A83F-F3DF0C7ABEA6}" dt="2020-03-24T16:19:30.936" v="28" actId="20577"/>
        <pc:sldMkLst>
          <pc:docMk/>
          <pc:sldMk cId="3028354755" sldId="258"/>
        </pc:sldMkLst>
        <pc:spChg chg="mod">
          <ac:chgData name="Ronnie Fenwick" userId="12681683-60d5-4a0a-9ec4-ac71e8c50577" providerId="ADAL" clId="{56CE027D-8BB4-084B-A83F-F3DF0C7ABEA6}" dt="2020-03-24T16:19:19.246" v="13" actId="122"/>
          <ac:spMkLst>
            <pc:docMk/>
            <pc:sldMk cId="3028354755" sldId="258"/>
            <ac:spMk id="2" creationId="{D6D2ADCA-4C80-2A4A-BDAA-88EACACBEE90}"/>
          </ac:spMkLst>
        </pc:spChg>
        <pc:spChg chg="add mod">
          <ac:chgData name="Ronnie Fenwick" userId="12681683-60d5-4a0a-9ec4-ac71e8c50577" providerId="ADAL" clId="{56CE027D-8BB4-084B-A83F-F3DF0C7ABEA6}" dt="2020-03-24T16:19:30.936" v="28" actId="20577"/>
          <ac:spMkLst>
            <pc:docMk/>
            <pc:sldMk cId="3028354755" sldId="258"/>
            <ac:spMk id="6" creationId="{06009895-110C-D144-832C-C9ACC6D3CF02}"/>
          </ac:spMkLst>
        </pc:spChg>
        <pc:spChg chg="del">
          <ac:chgData name="Ronnie Fenwick" userId="12681683-60d5-4a0a-9ec4-ac71e8c50577" providerId="ADAL" clId="{56CE027D-8BB4-084B-A83F-F3DF0C7ABEA6}" dt="2020-03-24T16:19:23.499" v="14" actId="478"/>
          <ac:spMkLst>
            <pc:docMk/>
            <pc:sldMk cId="3028354755" sldId="258"/>
            <ac:spMk id="8" creationId="{E32507FA-E470-4946-B4B8-149AA33233D7}"/>
          </ac:spMkLst>
        </pc:spChg>
        <pc:picChg chg="add">
          <ac:chgData name="Ronnie Fenwick" userId="12681683-60d5-4a0a-9ec4-ac71e8c50577" providerId="ADAL" clId="{56CE027D-8BB4-084B-A83F-F3DF0C7ABEA6}" dt="2020-03-24T16:19:24.044" v="15"/>
          <ac:picMkLst>
            <pc:docMk/>
            <pc:sldMk cId="3028354755" sldId="258"/>
            <ac:picMk id="5" creationId="{7F6C748C-E4F6-3646-BF3D-87B529125A20}"/>
          </ac:picMkLst>
        </pc:picChg>
        <pc:picChg chg="del">
          <ac:chgData name="Ronnie Fenwick" userId="12681683-60d5-4a0a-9ec4-ac71e8c50577" providerId="ADAL" clId="{56CE027D-8BB4-084B-A83F-F3DF0C7ABEA6}" dt="2020-03-24T16:19:23.499" v="14" actId="478"/>
          <ac:picMkLst>
            <pc:docMk/>
            <pc:sldMk cId="3028354755" sldId="258"/>
            <ac:picMk id="7" creationId="{822B0710-9DE6-124D-B7E7-3F095AF7C9A1}"/>
          </ac:picMkLst>
        </pc:picChg>
      </pc:sldChg>
      <pc:sldChg chg="modSp">
        <pc:chgData name="Ronnie Fenwick" userId="12681683-60d5-4a0a-9ec4-ac71e8c50577" providerId="ADAL" clId="{56CE027D-8BB4-084B-A83F-F3DF0C7ABEA6}" dt="2020-03-24T16:38:39.138" v="218" actId="20577"/>
        <pc:sldMkLst>
          <pc:docMk/>
          <pc:sldMk cId="142131598" sldId="259"/>
        </pc:sldMkLst>
        <pc:spChg chg="mod">
          <ac:chgData name="Ronnie Fenwick" userId="12681683-60d5-4a0a-9ec4-ac71e8c50577" providerId="ADAL" clId="{56CE027D-8BB4-084B-A83F-F3DF0C7ABEA6}" dt="2020-03-24T16:37:13.457" v="204"/>
          <ac:spMkLst>
            <pc:docMk/>
            <pc:sldMk cId="142131598" sldId="259"/>
            <ac:spMk id="6" creationId="{97AF5722-8286-7F41-9339-A706A328CF08}"/>
          </ac:spMkLst>
        </pc:spChg>
        <pc:spChg chg="mod">
          <ac:chgData name="Ronnie Fenwick" userId="12681683-60d5-4a0a-9ec4-ac71e8c50577" providerId="ADAL" clId="{56CE027D-8BB4-084B-A83F-F3DF0C7ABEA6}" dt="2020-03-24T16:37:13.457" v="204"/>
          <ac:spMkLst>
            <pc:docMk/>
            <pc:sldMk cId="142131598" sldId="259"/>
            <ac:spMk id="9" creationId="{EFB548BA-77F6-B64D-8A26-9AFFE93673ED}"/>
          </ac:spMkLst>
        </pc:spChg>
        <pc:spChg chg="mod">
          <ac:chgData name="Ronnie Fenwick" userId="12681683-60d5-4a0a-9ec4-ac71e8c50577" providerId="ADAL" clId="{56CE027D-8BB4-084B-A83F-F3DF0C7ABEA6}" dt="2020-03-24T16:38:36.260" v="217" actId="1076"/>
          <ac:spMkLst>
            <pc:docMk/>
            <pc:sldMk cId="142131598" sldId="259"/>
            <ac:spMk id="11" creationId="{F6CA5696-33D7-8E4D-ADFB-AAEB03F40A79}"/>
          </ac:spMkLst>
        </pc:spChg>
        <pc:spChg chg="mod">
          <ac:chgData name="Ronnie Fenwick" userId="12681683-60d5-4a0a-9ec4-ac71e8c50577" providerId="ADAL" clId="{56CE027D-8BB4-084B-A83F-F3DF0C7ABEA6}" dt="2020-03-24T16:37:32.864" v="205" actId="2711"/>
          <ac:spMkLst>
            <pc:docMk/>
            <pc:sldMk cId="142131598" sldId="259"/>
            <ac:spMk id="31" creationId="{0857E021-33A1-754E-BEA0-D4BEA98EF58B}"/>
          </ac:spMkLst>
        </pc:spChg>
        <pc:spChg chg="mod">
          <ac:chgData name="Ronnie Fenwick" userId="12681683-60d5-4a0a-9ec4-ac71e8c50577" providerId="ADAL" clId="{56CE027D-8BB4-084B-A83F-F3DF0C7ABEA6}" dt="2020-03-24T16:37:40.345" v="206" actId="2711"/>
          <ac:spMkLst>
            <pc:docMk/>
            <pc:sldMk cId="142131598" sldId="259"/>
            <ac:spMk id="34" creationId="{F6D091A4-08F8-1146-AD9C-C0CE1AF2FECE}"/>
          </ac:spMkLst>
        </pc:spChg>
        <pc:spChg chg="mod">
          <ac:chgData name="Ronnie Fenwick" userId="12681683-60d5-4a0a-9ec4-ac71e8c50577" providerId="ADAL" clId="{56CE027D-8BB4-084B-A83F-F3DF0C7ABEA6}" dt="2020-03-24T16:38:39.138" v="218" actId="20577"/>
          <ac:spMkLst>
            <pc:docMk/>
            <pc:sldMk cId="142131598" sldId="259"/>
            <ac:spMk id="35" creationId="{10FADF40-F409-6648-94E4-1F3F420A7F9F}"/>
          </ac:spMkLst>
        </pc:spChg>
      </pc:sldChg>
      <pc:sldChg chg="addSp delSp modSp">
        <pc:chgData name="Ronnie Fenwick" userId="12681683-60d5-4a0a-9ec4-ac71e8c50577" providerId="ADAL" clId="{56CE027D-8BB4-084B-A83F-F3DF0C7ABEA6}" dt="2020-03-24T16:18:40.372" v="12" actId="1036"/>
        <pc:sldMkLst>
          <pc:docMk/>
          <pc:sldMk cId="3958740982" sldId="260"/>
        </pc:sldMkLst>
        <pc:spChg chg="add del">
          <ac:chgData name="Ronnie Fenwick" userId="12681683-60d5-4a0a-9ec4-ac71e8c50577" providerId="ADAL" clId="{56CE027D-8BB4-084B-A83F-F3DF0C7ABEA6}" dt="2020-03-24T16:18:30.179" v="7" actId="478"/>
          <ac:spMkLst>
            <pc:docMk/>
            <pc:sldMk cId="3958740982" sldId="260"/>
            <ac:spMk id="6" creationId="{DE11FEDB-1011-4C86-9AD1-D94152782F90}"/>
          </ac:spMkLst>
        </pc:spChg>
        <pc:spChg chg="add del">
          <ac:chgData name="Ronnie Fenwick" userId="12681683-60d5-4a0a-9ec4-ac71e8c50577" providerId="ADAL" clId="{56CE027D-8BB4-084B-A83F-F3DF0C7ABEA6}" dt="2020-03-24T16:18:25.972" v="5"/>
          <ac:spMkLst>
            <pc:docMk/>
            <pc:sldMk cId="3958740982" sldId="260"/>
            <ac:spMk id="17" creationId="{A5247B3F-8CAE-F54F-A81C-2ABA197A991D}"/>
          </ac:spMkLst>
        </pc:spChg>
        <pc:spChg chg="add del">
          <ac:chgData name="Ronnie Fenwick" userId="12681683-60d5-4a0a-9ec4-ac71e8c50577" providerId="ADAL" clId="{56CE027D-8BB4-084B-A83F-F3DF0C7ABEA6}" dt="2020-03-24T16:18:25.972" v="5"/>
          <ac:spMkLst>
            <pc:docMk/>
            <pc:sldMk cId="3958740982" sldId="260"/>
            <ac:spMk id="18" creationId="{103C68DB-642E-8C48-9BDA-E8D9AE555272}"/>
          </ac:spMkLst>
        </pc:spChg>
        <pc:spChg chg="add del">
          <ac:chgData name="Ronnie Fenwick" userId="12681683-60d5-4a0a-9ec4-ac71e8c50577" providerId="ADAL" clId="{56CE027D-8BB4-084B-A83F-F3DF0C7ABEA6}" dt="2020-03-24T16:18:25.972" v="5"/>
          <ac:spMkLst>
            <pc:docMk/>
            <pc:sldMk cId="3958740982" sldId="260"/>
            <ac:spMk id="20" creationId="{6DB46C80-D2E4-8841-AD47-564088E3D311}"/>
          </ac:spMkLst>
        </pc:spChg>
        <pc:spChg chg="add del">
          <ac:chgData name="Ronnie Fenwick" userId="12681683-60d5-4a0a-9ec4-ac71e8c50577" providerId="ADAL" clId="{56CE027D-8BB4-084B-A83F-F3DF0C7ABEA6}" dt="2020-03-24T16:18:25.972" v="5"/>
          <ac:spMkLst>
            <pc:docMk/>
            <pc:sldMk cId="3958740982" sldId="260"/>
            <ac:spMk id="21" creationId="{1B26DE01-9D34-1148-BDED-42B7F9025029}"/>
          </ac:spMkLst>
        </pc:spChg>
        <pc:spChg chg="add">
          <ac:chgData name="Ronnie Fenwick" userId="12681683-60d5-4a0a-9ec4-ac71e8c50577" providerId="ADAL" clId="{56CE027D-8BB4-084B-A83F-F3DF0C7ABEA6}" dt="2020-03-24T16:18:30.720" v="8"/>
          <ac:spMkLst>
            <pc:docMk/>
            <pc:sldMk cId="3958740982" sldId="260"/>
            <ac:spMk id="27" creationId="{9E10683B-A0EC-6540-B9A9-ED9DF12C352C}"/>
          </ac:spMkLst>
        </pc:spChg>
        <pc:spChg chg="add">
          <ac:chgData name="Ronnie Fenwick" userId="12681683-60d5-4a0a-9ec4-ac71e8c50577" providerId="ADAL" clId="{56CE027D-8BB4-084B-A83F-F3DF0C7ABEA6}" dt="2020-03-24T16:18:30.720" v="8"/>
          <ac:spMkLst>
            <pc:docMk/>
            <pc:sldMk cId="3958740982" sldId="260"/>
            <ac:spMk id="28" creationId="{B11D1C10-D225-4048-84A9-68F54902560D}"/>
          </ac:spMkLst>
        </pc:spChg>
        <pc:spChg chg="add">
          <ac:chgData name="Ronnie Fenwick" userId="12681683-60d5-4a0a-9ec4-ac71e8c50577" providerId="ADAL" clId="{56CE027D-8BB4-084B-A83F-F3DF0C7ABEA6}" dt="2020-03-24T16:18:30.720" v="8"/>
          <ac:spMkLst>
            <pc:docMk/>
            <pc:sldMk cId="3958740982" sldId="260"/>
            <ac:spMk id="29" creationId="{DEDD6883-E13A-9F41-96AB-C30B65F8D43F}"/>
          </ac:spMkLst>
        </pc:spChg>
        <pc:spChg chg="add">
          <ac:chgData name="Ronnie Fenwick" userId="12681683-60d5-4a0a-9ec4-ac71e8c50577" providerId="ADAL" clId="{56CE027D-8BB4-084B-A83F-F3DF0C7ABEA6}" dt="2020-03-24T16:18:30.720" v="8"/>
          <ac:spMkLst>
            <pc:docMk/>
            <pc:sldMk cId="3958740982" sldId="260"/>
            <ac:spMk id="31" creationId="{CCD29D4D-93E8-454D-8B8A-042B9C9A9AF2}"/>
          </ac:spMkLst>
        </pc:spChg>
        <pc:spChg chg="add del">
          <ac:chgData name="Ronnie Fenwick" userId="12681683-60d5-4a0a-9ec4-ac71e8c50577" providerId="ADAL" clId="{56CE027D-8BB4-084B-A83F-F3DF0C7ABEA6}" dt="2020-03-24T16:18:30.179" v="7" actId="478"/>
          <ac:spMkLst>
            <pc:docMk/>
            <pc:sldMk cId="3958740982" sldId="260"/>
            <ac:spMk id="42" creationId="{A3309B83-42BB-4773-AFC9-C554F29FD1A5}"/>
          </ac:spMkLst>
        </pc:spChg>
        <pc:picChg chg="add del">
          <ac:chgData name="Ronnie Fenwick" userId="12681683-60d5-4a0a-9ec4-ac71e8c50577" providerId="ADAL" clId="{56CE027D-8BB4-084B-A83F-F3DF0C7ABEA6}" dt="2020-03-24T16:18:30.179" v="7" actId="478"/>
          <ac:picMkLst>
            <pc:docMk/>
            <pc:sldMk cId="3958740982" sldId="260"/>
            <ac:picMk id="8" creationId="{16A4B9EA-325A-ED43-9168-FB92A9D3896C}"/>
          </ac:picMkLst>
        </pc:picChg>
        <pc:picChg chg="mod">
          <ac:chgData name="Ronnie Fenwick" userId="12681683-60d5-4a0a-9ec4-ac71e8c50577" providerId="ADAL" clId="{56CE027D-8BB4-084B-A83F-F3DF0C7ABEA6}" dt="2020-03-24T16:18:40.372" v="12" actId="1036"/>
          <ac:picMkLst>
            <pc:docMk/>
            <pc:sldMk cId="3958740982" sldId="260"/>
            <ac:picMk id="16" creationId="{CC2624BC-99AB-6E49-86D1-8D943FD08C1B}"/>
          </ac:picMkLst>
        </pc:picChg>
        <pc:picChg chg="add del">
          <ac:chgData name="Ronnie Fenwick" userId="12681683-60d5-4a0a-9ec4-ac71e8c50577" providerId="ADAL" clId="{56CE027D-8BB4-084B-A83F-F3DF0C7ABEA6}" dt="2020-03-24T16:18:25.972" v="5"/>
          <ac:picMkLst>
            <pc:docMk/>
            <pc:sldMk cId="3958740982" sldId="260"/>
            <ac:picMk id="22" creationId="{72CA5E00-C3B0-004F-9FD0-9FEA01207D68}"/>
          </ac:picMkLst>
        </pc:picChg>
        <pc:picChg chg="add del">
          <ac:chgData name="Ronnie Fenwick" userId="12681683-60d5-4a0a-9ec4-ac71e8c50577" providerId="ADAL" clId="{56CE027D-8BB4-084B-A83F-F3DF0C7ABEA6}" dt="2020-03-24T16:18:25.972" v="5"/>
          <ac:picMkLst>
            <pc:docMk/>
            <pc:sldMk cId="3958740982" sldId="260"/>
            <ac:picMk id="23" creationId="{B0551925-F1DD-EB4D-972E-6D5F758D0EFA}"/>
          </ac:picMkLst>
        </pc:picChg>
        <pc:picChg chg="add del">
          <ac:chgData name="Ronnie Fenwick" userId="12681683-60d5-4a0a-9ec4-ac71e8c50577" providerId="ADAL" clId="{56CE027D-8BB4-084B-A83F-F3DF0C7ABEA6}" dt="2020-03-24T16:18:25.972" v="5"/>
          <ac:picMkLst>
            <pc:docMk/>
            <pc:sldMk cId="3958740982" sldId="260"/>
            <ac:picMk id="24" creationId="{6EB2BE80-7A12-8346-ABFE-BD73B8854268}"/>
          </ac:picMkLst>
        </pc:picChg>
        <pc:picChg chg="add del">
          <ac:chgData name="Ronnie Fenwick" userId="12681683-60d5-4a0a-9ec4-ac71e8c50577" providerId="ADAL" clId="{56CE027D-8BB4-084B-A83F-F3DF0C7ABEA6}" dt="2020-03-24T16:18:25.972" v="5"/>
          <ac:picMkLst>
            <pc:docMk/>
            <pc:sldMk cId="3958740982" sldId="260"/>
            <ac:picMk id="25" creationId="{6E195808-0BBB-974B-A96A-C0E3BFD6E69F}"/>
          </ac:picMkLst>
        </pc:picChg>
        <pc:picChg chg="add del">
          <ac:chgData name="Ronnie Fenwick" userId="12681683-60d5-4a0a-9ec4-ac71e8c50577" providerId="ADAL" clId="{56CE027D-8BB4-084B-A83F-F3DF0C7ABEA6}" dt="2020-03-24T16:18:25.972" v="5"/>
          <ac:picMkLst>
            <pc:docMk/>
            <pc:sldMk cId="3958740982" sldId="260"/>
            <ac:picMk id="26" creationId="{7C8DE5DE-BD70-E24C-8E97-B21836A75460}"/>
          </ac:picMkLst>
        </pc:picChg>
        <pc:picChg chg="add del">
          <ac:chgData name="Ronnie Fenwick" userId="12681683-60d5-4a0a-9ec4-ac71e8c50577" providerId="ADAL" clId="{56CE027D-8BB4-084B-A83F-F3DF0C7ABEA6}" dt="2020-03-24T16:18:30.179" v="7" actId="478"/>
          <ac:picMkLst>
            <pc:docMk/>
            <pc:sldMk cId="3958740982" sldId="260"/>
            <ac:picMk id="30" creationId="{33C77B27-CC55-4223-8195-90F8E9E70ECA}"/>
          </ac:picMkLst>
        </pc:picChg>
        <pc:picChg chg="add">
          <ac:chgData name="Ronnie Fenwick" userId="12681683-60d5-4a0a-9ec4-ac71e8c50577" providerId="ADAL" clId="{56CE027D-8BB4-084B-A83F-F3DF0C7ABEA6}" dt="2020-03-24T16:18:30.720" v="8"/>
          <ac:picMkLst>
            <pc:docMk/>
            <pc:sldMk cId="3958740982" sldId="260"/>
            <ac:picMk id="32" creationId="{1C134FE2-FB03-5145-A9B3-CABAEBE67F01}"/>
          </ac:picMkLst>
        </pc:picChg>
        <pc:picChg chg="add">
          <ac:chgData name="Ronnie Fenwick" userId="12681683-60d5-4a0a-9ec4-ac71e8c50577" providerId="ADAL" clId="{56CE027D-8BB4-084B-A83F-F3DF0C7ABEA6}" dt="2020-03-24T16:18:30.720" v="8"/>
          <ac:picMkLst>
            <pc:docMk/>
            <pc:sldMk cId="3958740982" sldId="260"/>
            <ac:picMk id="33" creationId="{CB2937E0-D7D8-E940-98B8-24B1D84F09F9}"/>
          </ac:picMkLst>
        </pc:picChg>
        <pc:picChg chg="add">
          <ac:chgData name="Ronnie Fenwick" userId="12681683-60d5-4a0a-9ec4-ac71e8c50577" providerId="ADAL" clId="{56CE027D-8BB4-084B-A83F-F3DF0C7ABEA6}" dt="2020-03-24T16:18:30.720" v="8"/>
          <ac:picMkLst>
            <pc:docMk/>
            <pc:sldMk cId="3958740982" sldId="260"/>
            <ac:picMk id="35" creationId="{806715AF-D676-4E46-B10F-AEE70B59490F}"/>
          </ac:picMkLst>
        </pc:picChg>
        <pc:picChg chg="add">
          <ac:chgData name="Ronnie Fenwick" userId="12681683-60d5-4a0a-9ec4-ac71e8c50577" providerId="ADAL" clId="{56CE027D-8BB4-084B-A83F-F3DF0C7ABEA6}" dt="2020-03-24T16:18:30.720" v="8"/>
          <ac:picMkLst>
            <pc:docMk/>
            <pc:sldMk cId="3958740982" sldId="260"/>
            <ac:picMk id="36" creationId="{EB963042-E663-344B-95C3-5047055012AB}"/>
          </ac:picMkLst>
        </pc:picChg>
        <pc:picChg chg="add">
          <ac:chgData name="Ronnie Fenwick" userId="12681683-60d5-4a0a-9ec4-ac71e8c50577" providerId="ADAL" clId="{56CE027D-8BB4-084B-A83F-F3DF0C7ABEA6}" dt="2020-03-24T16:18:30.720" v="8"/>
          <ac:picMkLst>
            <pc:docMk/>
            <pc:sldMk cId="3958740982" sldId="260"/>
            <ac:picMk id="37" creationId="{17EF0901-9A1B-F545-B9CA-5F0D719A8C31}"/>
          </ac:picMkLst>
        </pc:picChg>
        <pc:picChg chg="add del">
          <ac:chgData name="Ronnie Fenwick" userId="12681683-60d5-4a0a-9ec4-ac71e8c50577" providerId="ADAL" clId="{56CE027D-8BB4-084B-A83F-F3DF0C7ABEA6}" dt="2020-03-24T16:18:30.179" v="7" actId="478"/>
          <ac:picMkLst>
            <pc:docMk/>
            <pc:sldMk cId="3958740982" sldId="260"/>
            <ac:picMk id="1030" creationId="{CF7C3A99-45A9-8542-8A85-DF6F1F525FA7}"/>
          </ac:picMkLst>
        </pc:picChg>
        <pc:picChg chg="add del">
          <ac:chgData name="Ronnie Fenwick" userId="12681683-60d5-4a0a-9ec4-ac71e8c50577" providerId="ADAL" clId="{56CE027D-8BB4-084B-A83F-F3DF0C7ABEA6}" dt="2020-03-24T16:18:30.179" v="7" actId="478"/>
          <ac:picMkLst>
            <pc:docMk/>
            <pc:sldMk cId="3958740982" sldId="260"/>
            <ac:picMk id="1034" creationId="{E674D3DC-E57B-BA43-AF1F-739DBF9D0A44}"/>
          </ac:picMkLst>
        </pc:picChg>
        <pc:picChg chg="add del">
          <ac:chgData name="Ronnie Fenwick" userId="12681683-60d5-4a0a-9ec4-ac71e8c50577" providerId="ADAL" clId="{56CE027D-8BB4-084B-A83F-F3DF0C7ABEA6}" dt="2020-03-24T16:18:30.179" v="7" actId="478"/>
          <ac:picMkLst>
            <pc:docMk/>
            <pc:sldMk cId="3958740982" sldId="260"/>
            <ac:picMk id="1042" creationId="{24997F16-8376-824D-A053-6E314E63C757}"/>
          </ac:picMkLst>
        </pc:picChg>
      </pc:sldChg>
      <pc:sldChg chg="modSp">
        <pc:chgData name="Ronnie Fenwick" userId="12681683-60d5-4a0a-9ec4-ac71e8c50577" providerId="ADAL" clId="{56CE027D-8BB4-084B-A83F-F3DF0C7ABEA6}" dt="2020-03-24T16:23:26.638" v="70" actId="1076"/>
        <pc:sldMkLst>
          <pc:docMk/>
          <pc:sldMk cId="2115889633" sldId="263"/>
        </pc:sldMkLst>
        <pc:spChg chg="mod">
          <ac:chgData name="Ronnie Fenwick" userId="12681683-60d5-4a0a-9ec4-ac71e8c50577" providerId="ADAL" clId="{56CE027D-8BB4-084B-A83F-F3DF0C7ABEA6}" dt="2020-03-24T16:23:26.638" v="70" actId="1076"/>
          <ac:spMkLst>
            <pc:docMk/>
            <pc:sldMk cId="2115889633" sldId="263"/>
            <ac:spMk id="6" creationId="{1C9AF164-642C-F042-9513-33961DE9E362}"/>
          </ac:spMkLst>
        </pc:spChg>
        <pc:picChg chg="mod">
          <ac:chgData name="Ronnie Fenwick" userId="12681683-60d5-4a0a-9ec4-ac71e8c50577" providerId="ADAL" clId="{56CE027D-8BB4-084B-A83F-F3DF0C7ABEA6}" dt="2020-03-24T16:22:53.170" v="63" actId="1076"/>
          <ac:picMkLst>
            <pc:docMk/>
            <pc:sldMk cId="2115889633" sldId="263"/>
            <ac:picMk id="7" creationId="{448E5308-07A8-274C-BD3C-BF5850D6227E}"/>
          </ac:picMkLst>
        </pc:picChg>
      </pc:sldChg>
      <pc:sldChg chg="modSp">
        <pc:chgData name="Ronnie Fenwick" userId="12681683-60d5-4a0a-9ec4-ac71e8c50577" providerId="ADAL" clId="{56CE027D-8BB4-084B-A83F-F3DF0C7ABEA6}" dt="2020-03-24T16:25:26.813" v="111" actId="27636"/>
        <pc:sldMkLst>
          <pc:docMk/>
          <pc:sldMk cId="1665835399" sldId="264"/>
        </pc:sldMkLst>
        <pc:spChg chg="mod">
          <ac:chgData name="Ronnie Fenwick" userId="12681683-60d5-4a0a-9ec4-ac71e8c50577" providerId="ADAL" clId="{56CE027D-8BB4-084B-A83F-F3DF0C7ABEA6}" dt="2020-03-24T16:25:26.813" v="111" actId="27636"/>
          <ac:spMkLst>
            <pc:docMk/>
            <pc:sldMk cId="1665835399" sldId="264"/>
            <ac:spMk id="3" creationId="{BA490AF3-0D14-0B47-BCEC-5A646B8884B2}"/>
          </ac:spMkLst>
        </pc:spChg>
      </pc:sldChg>
      <pc:sldChg chg="modSp">
        <pc:chgData name="Ronnie Fenwick" userId="12681683-60d5-4a0a-9ec4-ac71e8c50577" providerId="ADAL" clId="{56CE027D-8BB4-084B-A83F-F3DF0C7ABEA6}" dt="2020-03-24T16:26:02.403" v="120" actId="14100"/>
        <pc:sldMkLst>
          <pc:docMk/>
          <pc:sldMk cId="2808397744" sldId="265"/>
        </pc:sldMkLst>
        <pc:spChg chg="mod">
          <ac:chgData name="Ronnie Fenwick" userId="12681683-60d5-4a0a-9ec4-ac71e8c50577" providerId="ADAL" clId="{56CE027D-8BB4-084B-A83F-F3DF0C7ABEA6}" dt="2020-03-24T16:26:02.403" v="120" actId="14100"/>
          <ac:spMkLst>
            <pc:docMk/>
            <pc:sldMk cId="2808397744" sldId="265"/>
            <ac:spMk id="3" creationId="{BA490AF3-0D14-0B47-BCEC-5A646B8884B2}"/>
          </ac:spMkLst>
        </pc:spChg>
      </pc:sldChg>
      <pc:sldChg chg="modSp">
        <pc:chgData name="Ronnie Fenwick" userId="12681683-60d5-4a0a-9ec4-ac71e8c50577" providerId="ADAL" clId="{56CE027D-8BB4-084B-A83F-F3DF0C7ABEA6}" dt="2020-03-24T16:26:37.959" v="124" actId="20577"/>
        <pc:sldMkLst>
          <pc:docMk/>
          <pc:sldMk cId="2636301096" sldId="266"/>
        </pc:sldMkLst>
        <pc:spChg chg="mod">
          <ac:chgData name="Ronnie Fenwick" userId="12681683-60d5-4a0a-9ec4-ac71e8c50577" providerId="ADAL" clId="{56CE027D-8BB4-084B-A83F-F3DF0C7ABEA6}" dt="2020-03-24T16:26:37.959" v="124" actId="20577"/>
          <ac:spMkLst>
            <pc:docMk/>
            <pc:sldMk cId="2636301096" sldId="266"/>
            <ac:spMk id="3" creationId="{BA490AF3-0D14-0B47-BCEC-5A646B8884B2}"/>
          </ac:spMkLst>
        </pc:spChg>
      </pc:sldChg>
      <pc:sldChg chg="modSp">
        <pc:chgData name="Ronnie Fenwick" userId="12681683-60d5-4a0a-9ec4-ac71e8c50577" providerId="ADAL" clId="{56CE027D-8BB4-084B-A83F-F3DF0C7ABEA6}" dt="2020-03-24T16:20:33.302" v="42" actId="1076"/>
        <pc:sldMkLst>
          <pc:docMk/>
          <pc:sldMk cId="2244219783" sldId="442"/>
        </pc:sldMkLst>
        <pc:spChg chg="mod">
          <ac:chgData name="Ronnie Fenwick" userId="12681683-60d5-4a0a-9ec4-ac71e8c50577" providerId="ADAL" clId="{56CE027D-8BB4-084B-A83F-F3DF0C7ABEA6}" dt="2020-03-24T16:20:04.973" v="37" actId="1037"/>
          <ac:spMkLst>
            <pc:docMk/>
            <pc:sldMk cId="2244219783" sldId="442"/>
            <ac:spMk id="4" creationId="{8F7707E2-FAE8-7F4B-B331-2B157139BA06}"/>
          </ac:spMkLst>
        </pc:spChg>
        <pc:spChg chg="mod">
          <ac:chgData name="Ronnie Fenwick" userId="12681683-60d5-4a0a-9ec4-ac71e8c50577" providerId="ADAL" clId="{56CE027D-8BB4-084B-A83F-F3DF0C7ABEA6}" dt="2020-03-24T16:20:12.930" v="38" actId="1076"/>
          <ac:spMkLst>
            <pc:docMk/>
            <pc:sldMk cId="2244219783" sldId="442"/>
            <ac:spMk id="8" creationId="{B8DA5B58-D965-CD46-AFDC-0FE6CE562BEA}"/>
          </ac:spMkLst>
        </pc:spChg>
        <pc:spChg chg="mod">
          <ac:chgData name="Ronnie Fenwick" userId="12681683-60d5-4a0a-9ec4-ac71e8c50577" providerId="ADAL" clId="{56CE027D-8BB4-084B-A83F-F3DF0C7ABEA6}" dt="2020-03-24T16:20:33.302" v="42" actId="1076"/>
          <ac:spMkLst>
            <pc:docMk/>
            <pc:sldMk cId="2244219783" sldId="442"/>
            <ac:spMk id="10" creationId="{C5248171-97D3-A34D-B5D1-74A9764524AB}"/>
          </ac:spMkLst>
        </pc:spChg>
        <pc:picChg chg="mod">
          <ac:chgData name="Ronnie Fenwick" userId="12681683-60d5-4a0a-9ec4-ac71e8c50577" providerId="ADAL" clId="{56CE027D-8BB4-084B-A83F-F3DF0C7ABEA6}" dt="2020-03-24T16:19:44.333" v="29" actId="1076"/>
          <ac:picMkLst>
            <pc:docMk/>
            <pc:sldMk cId="2244219783" sldId="442"/>
            <ac:picMk id="3" creationId="{2E52E402-A369-2D4B-B91C-8FFCAD9A844C}"/>
          </ac:picMkLst>
        </pc:picChg>
      </pc:sldChg>
      <pc:sldChg chg="addSp delSp modSp">
        <pc:chgData name="Ronnie Fenwick" userId="12681683-60d5-4a0a-9ec4-ac71e8c50577" providerId="ADAL" clId="{56CE027D-8BB4-084B-A83F-F3DF0C7ABEA6}" dt="2020-03-24T16:21:23.251" v="49" actId="1076"/>
        <pc:sldMkLst>
          <pc:docMk/>
          <pc:sldMk cId="2307579139" sldId="443"/>
        </pc:sldMkLst>
        <pc:spChg chg="del">
          <ac:chgData name="Ronnie Fenwick" userId="12681683-60d5-4a0a-9ec4-ac71e8c50577" providerId="ADAL" clId="{56CE027D-8BB4-084B-A83F-F3DF0C7ABEA6}" dt="2020-03-24T16:20:51.012" v="43" actId="478"/>
          <ac:spMkLst>
            <pc:docMk/>
            <pc:sldMk cId="2307579139" sldId="443"/>
            <ac:spMk id="4" creationId="{8F7707E2-FAE8-7F4B-B331-2B157139BA06}"/>
          </ac:spMkLst>
        </pc:spChg>
        <pc:spChg chg="add mod">
          <ac:chgData name="Ronnie Fenwick" userId="12681683-60d5-4a0a-9ec4-ac71e8c50577" providerId="ADAL" clId="{56CE027D-8BB4-084B-A83F-F3DF0C7ABEA6}" dt="2020-03-24T16:20:59.447" v="46" actId="1076"/>
          <ac:spMkLst>
            <pc:docMk/>
            <pc:sldMk cId="2307579139" sldId="443"/>
            <ac:spMk id="8" creationId="{843E2C97-DCC7-4344-A7CD-3801F0F7F549}"/>
          </ac:spMkLst>
        </pc:spChg>
        <pc:picChg chg="del">
          <ac:chgData name="Ronnie Fenwick" userId="12681683-60d5-4a0a-9ec4-ac71e8c50577" providerId="ADAL" clId="{56CE027D-8BB4-084B-A83F-F3DF0C7ABEA6}" dt="2020-03-24T16:20:51.012" v="43" actId="478"/>
          <ac:picMkLst>
            <pc:docMk/>
            <pc:sldMk cId="2307579139" sldId="443"/>
            <ac:picMk id="3" creationId="{2E52E402-A369-2D4B-B91C-8FFCAD9A844C}"/>
          </ac:picMkLst>
        </pc:picChg>
        <pc:picChg chg="mod modCrop">
          <ac:chgData name="Ronnie Fenwick" userId="12681683-60d5-4a0a-9ec4-ac71e8c50577" providerId="ADAL" clId="{56CE027D-8BB4-084B-A83F-F3DF0C7ABEA6}" dt="2020-03-24T16:21:23.251" v="49" actId="1076"/>
          <ac:picMkLst>
            <pc:docMk/>
            <pc:sldMk cId="2307579139" sldId="443"/>
            <ac:picMk id="5" creationId="{2B782B8B-51B2-D54E-8E46-1EF9ACABF36C}"/>
          </ac:picMkLst>
        </pc:picChg>
        <pc:picChg chg="mod">
          <ac:chgData name="Ronnie Fenwick" userId="12681683-60d5-4a0a-9ec4-ac71e8c50577" providerId="ADAL" clId="{56CE027D-8BB4-084B-A83F-F3DF0C7ABEA6}" dt="2020-03-24T16:21:21.158" v="48" actId="14100"/>
          <ac:picMkLst>
            <pc:docMk/>
            <pc:sldMk cId="2307579139" sldId="443"/>
            <ac:picMk id="6" creationId="{87CFC3F6-763F-B04D-B4D5-F8C30D951E7E}"/>
          </ac:picMkLst>
        </pc:picChg>
        <pc:picChg chg="add mod">
          <ac:chgData name="Ronnie Fenwick" userId="12681683-60d5-4a0a-9ec4-ac71e8c50577" providerId="ADAL" clId="{56CE027D-8BB4-084B-A83F-F3DF0C7ABEA6}" dt="2020-03-24T16:20:59.447" v="46" actId="1076"/>
          <ac:picMkLst>
            <pc:docMk/>
            <pc:sldMk cId="2307579139" sldId="443"/>
            <ac:picMk id="7" creationId="{E06B071D-0AC7-984D-9EF9-C1E434A92448}"/>
          </ac:picMkLst>
        </pc:picChg>
      </pc:sldChg>
      <pc:sldChg chg="addSp delSp modSp">
        <pc:chgData name="Ronnie Fenwick" userId="12681683-60d5-4a0a-9ec4-ac71e8c50577" providerId="ADAL" clId="{56CE027D-8BB4-084B-A83F-F3DF0C7ABEA6}" dt="2020-03-24T16:22:24.707" v="60" actId="1076"/>
        <pc:sldMkLst>
          <pc:docMk/>
          <pc:sldMk cId="3567229815" sldId="445"/>
        </pc:sldMkLst>
        <pc:spChg chg="del">
          <ac:chgData name="Ronnie Fenwick" userId="12681683-60d5-4a0a-9ec4-ac71e8c50577" providerId="ADAL" clId="{56CE027D-8BB4-084B-A83F-F3DF0C7ABEA6}" dt="2020-03-24T16:21:30.475" v="50" actId="478"/>
          <ac:spMkLst>
            <pc:docMk/>
            <pc:sldMk cId="3567229815" sldId="445"/>
            <ac:spMk id="4" creationId="{8F7707E2-FAE8-7F4B-B331-2B157139BA06}"/>
          </ac:spMkLst>
        </pc:spChg>
        <pc:spChg chg="mod">
          <ac:chgData name="Ronnie Fenwick" userId="12681683-60d5-4a0a-9ec4-ac71e8c50577" providerId="ADAL" clId="{56CE027D-8BB4-084B-A83F-F3DF0C7ABEA6}" dt="2020-03-24T16:22:24.707" v="60" actId="1076"/>
          <ac:spMkLst>
            <pc:docMk/>
            <pc:sldMk cId="3567229815" sldId="445"/>
            <ac:spMk id="7" creationId="{777310BE-F514-5944-84DE-BBF98DB68E33}"/>
          </ac:spMkLst>
        </pc:spChg>
        <pc:spChg chg="add del mod">
          <ac:chgData name="Ronnie Fenwick" userId="12681683-60d5-4a0a-9ec4-ac71e8c50577" providerId="ADAL" clId="{56CE027D-8BB4-084B-A83F-F3DF0C7ABEA6}" dt="2020-03-24T16:21:46.785" v="53" actId="478"/>
          <ac:spMkLst>
            <pc:docMk/>
            <pc:sldMk cId="3567229815" sldId="445"/>
            <ac:spMk id="9" creationId="{4207FB12-C979-DB40-A47B-AF167348A6F8}"/>
          </ac:spMkLst>
        </pc:spChg>
        <pc:spChg chg="add">
          <ac:chgData name="Ronnie Fenwick" userId="12681683-60d5-4a0a-9ec4-ac71e8c50577" providerId="ADAL" clId="{56CE027D-8BB4-084B-A83F-F3DF0C7ABEA6}" dt="2020-03-24T16:21:49.584" v="54"/>
          <ac:spMkLst>
            <pc:docMk/>
            <pc:sldMk cId="3567229815" sldId="445"/>
            <ac:spMk id="11" creationId="{BFE81AA7-5BB6-CD42-B682-1FEED6FD036A}"/>
          </ac:spMkLst>
        </pc:spChg>
        <pc:picChg chg="del">
          <ac:chgData name="Ronnie Fenwick" userId="12681683-60d5-4a0a-9ec4-ac71e8c50577" providerId="ADAL" clId="{56CE027D-8BB4-084B-A83F-F3DF0C7ABEA6}" dt="2020-03-24T16:21:30.475" v="50" actId="478"/>
          <ac:picMkLst>
            <pc:docMk/>
            <pc:sldMk cId="3567229815" sldId="445"/>
            <ac:picMk id="3" creationId="{2E52E402-A369-2D4B-B91C-8FFCAD9A844C}"/>
          </ac:picMkLst>
        </pc:picChg>
        <pc:picChg chg="add del mod">
          <ac:chgData name="Ronnie Fenwick" userId="12681683-60d5-4a0a-9ec4-ac71e8c50577" providerId="ADAL" clId="{56CE027D-8BB4-084B-A83F-F3DF0C7ABEA6}" dt="2020-03-24T16:21:46.785" v="53" actId="478"/>
          <ac:picMkLst>
            <pc:docMk/>
            <pc:sldMk cId="3567229815" sldId="445"/>
            <ac:picMk id="6" creationId="{E454A6C3-FF37-6444-A951-3582E29F24FF}"/>
          </ac:picMkLst>
        </pc:picChg>
        <pc:picChg chg="add">
          <ac:chgData name="Ronnie Fenwick" userId="12681683-60d5-4a0a-9ec4-ac71e8c50577" providerId="ADAL" clId="{56CE027D-8BB4-084B-A83F-F3DF0C7ABEA6}" dt="2020-03-24T16:21:49.584" v="54"/>
          <ac:picMkLst>
            <pc:docMk/>
            <pc:sldMk cId="3567229815" sldId="445"/>
            <ac:picMk id="10" creationId="{CFE3484F-3E56-6147-AD3C-B449519DB29D}"/>
          </ac:picMkLst>
        </pc:picChg>
      </pc:sldChg>
      <pc:sldChg chg="modSp">
        <pc:chgData name="Ronnie Fenwick" userId="12681683-60d5-4a0a-9ec4-ac71e8c50577" providerId="ADAL" clId="{56CE027D-8BB4-084B-A83F-F3DF0C7ABEA6}" dt="2020-03-24T16:23:59.691" v="80" actId="1076"/>
        <pc:sldMkLst>
          <pc:docMk/>
          <pc:sldMk cId="1296187280" sldId="446"/>
        </pc:sldMkLst>
        <pc:spChg chg="mod">
          <ac:chgData name="Ronnie Fenwick" userId="12681683-60d5-4a0a-9ec4-ac71e8c50577" providerId="ADAL" clId="{56CE027D-8BB4-084B-A83F-F3DF0C7ABEA6}" dt="2020-03-24T16:23:50.611" v="77" actId="14100"/>
          <ac:spMkLst>
            <pc:docMk/>
            <pc:sldMk cId="1296187280" sldId="446"/>
            <ac:spMk id="3" creationId="{BA490AF3-0D14-0B47-BCEC-5A646B8884B2}"/>
          </ac:spMkLst>
        </pc:spChg>
        <pc:picChg chg="mod">
          <ac:chgData name="Ronnie Fenwick" userId="12681683-60d5-4a0a-9ec4-ac71e8c50577" providerId="ADAL" clId="{56CE027D-8BB4-084B-A83F-F3DF0C7ABEA6}" dt="2020-03-24T16:23:59.691" v="80" actId="1076"/>
          <ac:picMkLst>
            <pc:docMk/>
            <pc:sldMk cId="1296187280" sldId="446"/>
            <ac:picMk id="4" creationId="{343258E3-04BF-1548-8033-EAC9D8085C29}"/>
          </ac:picMkLst>
        </pc:picChg>
        <pc:picChg chg="mod">
          <ac:chgData name="Ronnie Fenwick" userId="12681683-60d5-4a0a-9ec4-ac71e8c50577" providerId="ADAL" clId="{56CE027D-8BB4-084B-A83F-F3DF0C7ABEA6}" dt="2020-03-24T16:23:56.303" v="79" actId="1076"/>
          <ac:picMkLst>
            <pc:docMk/>
            <pc:sldMk cId="1296187280" sldId="446"/>
            <ac:picMk id="6" creationId="{F58649AC-426C-6B4D-AFC6-5201F2DAC741}"/>
          </ac:picMkLst>
        </pc:picChg>
      </pc:sldChg>
      <pc:sldChg chg="modSp">
        <pc:chgData name="Ronnie Fenwick" userId="12681683-60d5-4a0a-9ec4-ac71e8c50577" providerId="ADAL" clId="{56CE027D-8BB4-084B-A83F-F3DF0C7ABEA6}" dt="2020-03-24T16:31:05.091" v="147" actId="2711"/>
        <pc:sldMkLst>
          <pc:docMk/>
          <pc:sldMk cId="1148735890" sldId="447"/>
        </pc:sldMkLst>
        <pc:spChg chg="mod">
          <ac:chgData name="Ronnie Fenwick" userId="12681683-60d5-4a0a-9ec4-ac71e8c50577" providerId="ADAL" clId="{56CE027D-8BB4-084B-A83F-F3DF0C7ABEA6}" dt="2020-03-24T16:31:05.091" v="147" actId="2711"/>
          <ac:spMkLst>
            <pc:docMk/>
            <pc:sldMk cId="1148735890" sldId="447"/>
            <ac:spMk id="3" creationId="{BA490AF3-0D14-0B47-BCEC-5A646B8884B2}"/>
          </ac:spMkLst>
        </pc:spChg>
      </pc:sldChg>
      <pc:sldChg chg="addSp modSp">
        <pc:chgData name="Ronnie Fenwick" userId="12681683-60d5-4a0a-9ec4-ac71e8c50577" providerId="ADAL" clId="{56CE027D-8BB4-084B-A83F-F3DF0C7ABEA6}" dt="2020-03-24T16:36:47.350" v="203" actId="20577"/>
        <pc:sldMkLst>
          <pc:docMk/>
          <pc:sldMk cId="2635002775" sldId="448"/>
        </pc:sldMkLst>
        <pc:spChg chg="mod">
          <ac:chgData name="Ronnie Fenwick" userId="12681683-60d5-4a0a-9ec4-ac71e8c50577" providerId="ADAL" clId="{56CE027D-8BB4-084B-A83F-F3DF0C7ABEA6}" dt="2020-03-24T16:36:47.350" v="203" actId="20577"/>
          <ac:spMkLst>
            <pc:docMk/>
            <pc:sldMk cId="2635002775" sldId="448"/>
            <ac:spMk id="3" creationId="{BA490AF3-0D14-0B47-BCEC-5A646B8884B2}"/>
          </ac:spMkLst>
        </pc:spChg>
        <pc:spChg chg="add mod">
          <ac:chgData name="Ronnie Fenwick" userId="12681683-60d5-4a0a-9ec4-ac71e8c50577" providerId="ADAL" clId="{56CE027D-8BB4-084B-A83F-F3DF0C7ABEA6}" dt="2020-03-24T16:35:38.442" v="189" actId="2711"/>
          <ac:spMkLst>
            <pc:docMk/>
            <pc:sldMk cId="2635002775" sldId="448"/>
            <ac:spMk id="4" creationId="{E586A3B2-6B1F-BC47-A104-85B3F805E069}"/>
          </ac:spMkLst>
        </pc:spChg>
      </pc:sldChg>
      <pc:sldChg chg="addSp modSp">
        <pc:chgData name="Ronnie Fenwick" userId="12681683-60d5-4a0a-9ec4-ac71e8c50577" providerId="ADAL" clId="{56CE027D-8BB4-084B-A83F-F3DF0C7ABEA6}" dt="2020-03-24T16:36:18.261" v="199" actId="1076"/>
        <pc:sldMkLst>
          <pc:docMk/>
          <pc:sldMk cId="4201440094" sldId="449"/>
        </pc:sldMkLst>
        <pc:spChg chg="mod">
          <ac:chgData name="Ronnie Fenwick" userId="12681683-60d5-4a0a-9ec4-ac71e8c50577" providerId="ADAL" clId="{56CE027D-8BB4-084B-A83F-F3DF0C7ABEA6}" dt="2020-03-24T16:36:18.261" v="199" actId="1076"/>
          <ac:spMkLst>
            <pc:docMk/>
            <pc:sldMk cId="4201440094" sldId="449"/>
            <ac:spMk id="3" creationId="{BA490AF3-0D14-0B47-BCEC-5A646B8884B2}"/>
          </ac:spMkLst>
        </pc:spChg>
        <pc:spChg chg="mod">
          <ac:chgData name="Ronnie Fenwick" userId="12681683-60d5-4a0a-9ec4-ac71e8c50577" providerId="ADAL" clId="{56CE027D-8BB4-084B-A83F-F3DF0C7ABEA6}" dt="2020-03-24T16:36:01.916" v="194" actId="1076"/>
          <ac:spMkLst>
            <pc:docMk/>
            <pc:sldMk cId="4201440094" sldId="449"/>
            <ac:spMk id="5" creationId="{C4123776-C81B-D943-AECC-EA09102822EB}"/>
          </ac:spMkLst>
        </pc:spChg>
        <pc:spChg chg="add">
          <ac:chgData name="Ronnie Fenwick" userId="12681683-60d5-4a0a-9ec4-ac71e8c50577" providerId="ADAL" clId="{56CE027D-8BB4-084B-A83F-F3DF0C7ABEA6}" dt="2020-03-24T16:35:46.919" v="190"/>
          <ac:spMkLst>
            <pc:docMk/>
            <pc:sldMk cId="4201440094" sldId="449"/>
            <ac:spMk id="6" creationId="{CAF203BD-AB55-FB4A-9735-F96C1E1DBC44}"/>
          </ac:spMkLst>
        </pc:spChg>
      </pc:sldChg>
    </pc:docChg>
  </pc:docChgLst>
  <pc:docChgLst>
    <pc:chgData name="Stephen Sailor" userId="798a3051-98a9-4398-9fe7-b36d9d9a0bb5" providerId="ADAL" clId="{B22D6C5B-546E-5641-86B9-34ADE2982528}"/>
    <pc:docChg chg="undo custSel mod addSld delSld modSld sldOrd">
      <pc:chgData name="Stephen Sailor" userId="798a3051-98a9-4398-9fe7-b36d9d9a0bb5" providerId="ADAL" clId="{B22D6C5B-546E-5641-86B9-34ADE2982528}" dt="2020-03-26T18:46:31.328" v="2964"/>
      <pc:docMkLst>
        <pc:docMk/>
      </pc:docMkLst>
      <pc:sldChg chg="addSp delSp modSp">
        <pc:chgData name="Stephen Sailor" userId="798a3051-98a9-4398-9fe7-b36d9d9a0bb5" providerId="ADAL" clId="{B22D6C5B-546E-5641-86B9-34ADE2982528}" dt="2020-03-26T14:45:52.540" v="1465" actId="478"/>
        <pc:sldMkLst>
          <pc:docMk/>
          <pc:sldMk cId="3028354755" sldId="258"/>
        </pc:sldMkLst>
        <pc:spChg chg="add del mod">
          <ac:chgData name="Stephen Sailor" userId="798a3051-98a9-4398-9fe7-b36d9d9a0bb5" providerId="ADAL" clId="{B22D6C5B-546E-5641-86B9-34ADE2982528}" dt="2020-03-26T14:45:52.540" v="1465" actId="478"/>
          <ac:spMkLst>
            <pc:docMk/>
            <pc:sldMk cId="3028354755" sldId="258"/>
            <ac:spMk id="7" creationId="{60ECF4FC-D375-FA49-AC74-082252AACEC5}"/>
          </ac:spMkLst>
        </pc:spChg>
      </pc:sldChg>
      <pc:sldChg chg="addSp modSp">
        <pc:chgData name="Stephen Sailor" userId="798a3051-98a9-4398-9fe7-b36d9d9a0bb5" providerId="ADAL" clId="{B22D6C5B-546E-5641-86B9-34ADE2982528}" dt="2020-03-26T14:53:45.457" v="1484" actId="1076"/>
        <pc:sldMkLst>
          <pc:docMk/>
          <pc:sldMk cId="142131598" sldId="259"/>
        </pc:sldMkLst>
        <pc:spChg chg="add mod">
          <ac:chgData name="Stephen Sailor" userId="798a3051-98a9-4398-9fe7-b36d9d9a0bb5" providerId="ADAL" clId="{B22D6C5B-546E-5641-86B9-34ADE2982528}" dt="2020-03-26T14:53:45.457" v="1484" actId="1076"/>
          <ac:spMkLst>
            <pc:docMk/>
            <pc:sldMk cId="142131598" sldId="259"/>
            <ac:spMk id="5" creationId="{224B88E6-8382-B142-9C4D-160A19F7F907}"/>
          </ac:spMkLst>
        </pc:spChg>
        <pc:spChg chg="add mod">
          <ac:chgData name="Stephen Sailor" userId="798a3051-98a9-4398-9fe7-b36d9d9a0bb5" providerId="ADAL" clId="{B22D6C5B-546E-5641-86B9-34ADE2982528}" dt="2020-03-26T03:51:48.373" v="1264" actId="1037"/>
          <ac:spMkLst>
            <pc:docMk/>
            <pc:sldMk cId="142131598" sldId="259"/>
            <ac:spMk id="20" creationId="{8DEC4A83-17A5-7B40-9BB3-E1998F199A41}"/>
          </ac:spMkLst>
        </pc:spChg>
        <pc:spChg chg="add mod">
          <ac:chgData name="Stephen Sailor" userId="798a3051-98a9-4398-9fe7-b36d9d9a0bb5" providerId="ADAL" clId="{B22D6C5B-546E-5641-86B9-34ADE2982528}" dt="2020-03-26T03:55:32.821" v="1276"/>
          <ac:spMkLst>
            <pc:docMk/>
            <pc:sldMk cId="142131598" sldId="259"/>
            <ac:spMk id="22" creationId="{0AFC9E3D-BA1E-C047-AB31-B3D173318A50}"/>
          </ac:spMkLst>
        </pc:spChg>
        <pc:spChg chg="add mod">
          <ac:chgData name="Stephen Sailor" userId="798a3051-98a9-4398-9fe7-b36d9d9a0bb5" providerId="ADAL" clId="{B22D6C5B-546E-5641-86B9-34ADE2982528}" dt="2020-03-26T14:44:18.866" v="1438" actId="1076"/>
          <ac:spMkLst>
            <pc:docMk/>
            <pc:sldMk cId="142131598" sldId="259"/>
            <ac:spMk id="23" creationId="{D4E58CD3-8469-E64B-A3E3-EEF7418DCD26}"/>
          </ac:spMkLst>
        </pc:spChg>
        <pc:spChg chg="mod">
          <ac:chgData name="Stephen Sailor" userId="798a3051-98a9-4398-9fe7-b36d9d9a0bb5" providerId="ADAL" clId="{B22D6C5B-546E-5641-86B9-34ADE2982528}" dt="2020-03-26T03:43:24.644" v="1120" actId="20577"/>
          <ac:spMkLst>
            <pc:docMk/>
            <pc:sldMk cId="142131598" sldId="259"/>
            <ac:spMk id="31" creationId="{0857E021-33A1-754E-BEA0-D4BEA98EF58B}"/>
          </ac:spMkLst>
        </pc:spChg>
        <pc:spChg chg="mod">
          <ac:chgData name="Stephen Sailor" userId="798a3051-98a9-4398-9fe7-b36d9d9a0bb5" providerId="ADAL" clId="{B22D6C5B-546E-5641-86B9-34ADE2982528}" dt="2020-03-26T03:51:15.813" v="1217" actId="20577"/>
          <ac:spMkLst>
            <pc:docMk/>
            <pc:sldMk cId="142131598" sldId="259"/>
            <ac:spMk id="34" creationId="{F6D091A4-08F8-1146-AD9C-C0CE1AF2FECE}"/>
          </ac:spMkLst>
        </pc:spChg>
        <pc:spChg chg="mod">
          <ac:chgData name="Stephen Sailor" userId="798a3051-98a9-4398-9fe7-b36d9d9a0bb5" providerId="ADAL" clId="{B22D6C5B-546E-5641-86B9-34ADE2982528}" dt="2020-03-26T03:53:13.481" v="1266"/>
          <ac:spMkLst>
            <pc:docMk/>
            <pc:sldMk cId="142131598" sldId="259"/>
            <ac:spMk id="35" creationId="{10FADF40-F409-6648-94E4-1F3F420A7F9F}"/>
          </ac:spMkLst>
        </pc:spChg>
        <pc:picChg chg="add mod">
          <ac:chgData name="Stephen Sailor" userId="798a3051-98a9-4398-9fe7-b36d9d9a0bb5" providerId="ADAL" clId="{B22D6C5B-546E-5641-86B9-34ADE2982528}" dt="2020-03-26T14:53:39.925" v="1483" actId="1076"/>
          <ac:picMkLst>
            <pc:docMk/>
            <pc:sldMk cId="142131598" sldId="259"/>
            <ac:picMk id="4" creationId="{6006EDDC-30FE-7E48-84F9-29EBAF72E579}"/>
          </ac:picMkLst>
        </pc:picChg>
        <pc:picChg chg="add mod">
          <ac:chgData name="Stephen Sailor" userId="798a3051-98a9-4398-9fe7-b36d9d9a0bb5" providerId="ADAL" clId="{B22D6C5B-546E-5641-86B9-34ADE2982528}" dt="2020-03-26T14:53:36.741" v="1482" actId="1076"/>
          <ac:picMkLst>
            <pc:docMk/>
            <pc:sldMk cId="142131598" sldId="259"/>
            <ac:picMk id="8" creationId="{6ACFA26F-FE64-834F-8AD3-ACEBE7B8EC31}"/>
          </ac:picMkLst>
        </pc:picChg>
        <pc:picChg chg="add mod">
          <ac:chgData name="Stephen Sailor" userId="798a3051-98a9-4398-9fe7-b36d9d9a0bb5" providerId="ADAL" clId="{B22D6C5B-546E-5641-86B9-34ADE2982528}" dt="2020-03-26T03:55:00.106" v="1273" actId="1076"/>
          <ac:picMkLst>
            <pc:docMk/>
            <pc:sldMk cId="142131598" sldId="259"/>
            <ac:picMk id="16" creationId="{A8E4E088-DF63-A74A-BE1B-88A99B704720}"/>
          </ac:picMkLst>
        </pc:picChg>
      </pc:sldChg>
      <pc:sldChg chg="addSp delSp modSp">
        <pc:chgData name="Stephen Sailor" userId="798a3051-98a9-4398-9fe7-b36d9d9a0bb5" providerId="ADAL" clId="{B22D6C5B-546E-5641-86B9-34ADE2982528}" dt="2020-03-26T18:41:45.082" v="2962" actId="1076"/>
        <pc:sldMkLst>
          <pc:docMk/>
          <pc:sldMk cId="3958740982" sldId="260"/>
        </pc:sldMkLst>
        <pc:spChg chg="add del mod">
          <ac:chgData name="Stephen Sailor" userId="798a3051-98a9-4398-9fe7-b36d9d9a0bb5" providerId="ADAL" clId="{B22D6C5B-546E-5641-86B9-34ADE2982528}" dt="2020-03-26T14:42:20.561" v="1414" actId="478"/>
          <ac:spMkLst>
            <pc:docMk/>
            <pc:sldMk cId="3958740982" sldId="260"/>
            <ac:spMk id="18" creationId="{379F8203-B2FC-544B-B15C-519B526A540F}"/>
          </ac:spMkLst>
        </pc:spChg>
        <pc:spChg chg="add mod">
          <ac:chgData name="Stephen Sailor" userId="798a3051-98a9-4398-9fe7-b36d9d9a0bb5" providerId="ADAL" clId="{B22D6C5B-546E-5641-86B9-34ADE2982528}" dt="2020-03-26T18:41:45.082" v="2962" actId="1076"/>
          <ac:spMkLst>
            <pc:docMk/>
            <pc:sldMk cId="3958740982" sldId="260"/>
            <ac:spMk id="20" creationId="{1E03F7DF-89B5-AE49-9BFD-BC4C774D61A4}"/>
          </ac:spMkLst>
        </pc:spChg>
      </pc:sldChg>
      <pc:sldChg chg="add">
        <pc:chgData name="Stephen Sailor" userId="798a3051-98a9-4398-9fe7-b36d9d9a0bb5" providerId="ADAL" clId="{B22D6C5B-546E-5641-86B9-34ADE2982528}" dt="2020-03-26T04:08:03.183" v="1335"/>
        <pc:sldMkLst>
          <pc:docMk/>
          <pc:sldMk cId="1269436514" sldId="262"/>
        </pc:sldMkLst>
      </pc:sldChg>
      <pc:sldChg chg="addSp delSp modSp">
        <pc:chgData name="Stephen Sailor" userId="798a3051-98a9-4398-9fe7-b36d9d9a0bb5" providerId="ADAL" clId="{B22D6C5B-546E-5641-86B9-34ADE2982528}" dt="2020-03-26T14:47:46.635" v="1480" actId="478"/>
        <pc:sldMkLst>
          <pc:docMk/>
          <pc:sldMk cId="2115889633" sldId="263"/>
        </pc:sldMkLst>
        <pc:spChg chg="add del mod">
          <ac:chgData name="Stephen Sailor" userId="798a3051-98a9-4398-9fe7-b36d9d9a0bb5" providerId="ADAL" clId="{B22D6C5B-546E-5641-86B9-34ADE2982528}" dt="2020-03-26T14:47:46.635" v="1480" actId="478"/>
          <ac:spMkLst>
            <pc:docMk/>
            <pc:sldMk cId="2115889633" sldId="263"/>
            <ac:spMk id="5" creationId="{237DEBB5-53A3-D74B-91DA-76E0B5F6BC1E}"/>
          </ac:spMkLst>
        </pc:spChg>
      </pc:sldChg>
      <pc:sldChg chg="addSp delSp modSp">
        <pc:chgData name="Stephen Sailor" userId="798a3051-98a9-4398-9fe7-b36d9d9a0bb5" providerId="ADAL" clId="{B22D6C5B-546E-5641-86B9-34ADE2982528}" dt="2020-03-26T14:46:17.451" v="1473" actId="478"/>
        <pc:sldMkLst>
          <pc:docMk/>
          <pc:sldMk cId="1665835399" sldId="264"/>
        </pc:sldMkLst>
        <pc:spChg chg="add del mod">
          <ac:chgData name="Stephen Sailor" userId="798a3051-98a9-4398-9fe7-b36d9d9a0bb5" providerId="ADAL" clId="{B22D6C5B-546E-5641-86B9-34ADE2982528}" dt="2020-03-26T14:46:17.451" v="1473" actId="478"/>
          <ac:spMkLst>
            <pc:docMk/>
            <pc:sldMk cId="1665835399" sldId="264"/>
            <ac:spMk id="4" creationId="{BF681DEB-5FFD-0849-BA6A-3780A3FA2382}"/>
          </ac:spMkLst>
        </pc:spChg>
      </pc:sldChg>
      <pc:sldChg chg="addSp delSp modSp">
        <pc:chgData name="Stephen Sailor" userId="798a3051-98a9-4398-9fe7-b36d9d9a0bb5" providerId="ADAL" clId="{B22D6C5B-546E-5641-86B9-34ADE2982528}" dt="2020-03-26T17:18:52.695" v="2794" actId="478"/>
        <pc:sldMkLst>
          <pc:docMk/>
          <pc:sldMk cId="2808397744" sldId="265"/>
        </pc:sldMkLst>
        <pc:spChg chg="add del mod">
          <ac:chgData name="Stephen Sailor" userId="798a3051-98a9-4398-9fe7-b36d9d9a0bb5" providerId="ADAL" clId="{B22D6C5B-546E-5641-86B9-34ADE2982528}" dt="2020-03-26T14:47:53.077" v="1481" actId="478"/>
          <ac:spMkLst>
            <pc:docMk/>
            <pc:sldMk cId="2808397744" sldId="265"/>
            <ac:spMk id="4" creationId="{B1F0A1F7-958C-3449-B629-513D2D7054E9}"/>
          </ac:spMkLst>
        </pc:spChg>
        <pc:spChg chg="add del mod">
          <ac:chgData name="Stephen Sailor" userId="798a3051-98a9-4398-9fe7-b36d9d9a0bb5" providerId="ADAL" clId="{B22D6C5B-546E-5641-86B9-34ADE2982528}" dt="2020-03-26T14:45:34.100" v="1464"/>
          <ac:spMkLst>
            <pc:docMk/>
            <pc:sldMk cId="2808397744" sldId="265"/>
            <ac:spMk id="5" creationId="{40EABEE0-C0FD-8741-B00A-5470B62A97D2}"/>
          </ac:spMkLst>
        </pc:spChg>
        <pc:picChg chg="add del mod modCrop">
          <ac:chgData name="Stephen Sailor" userId="798a3051-98a9-4398-9fe7-b36d9d9a0bb5" providerId="ADAL" clId="{B22D6C5B-546E-5641-86B9-34ADE2982528}" dt="2020-03-26T17:18:52.695" v="2794" actId="478"/>
          <ac:picMkLst>
            <pc:docMk/>
            <pc:sldMk cId="2808397744" sldId="265"/>
            <ac:picMk id="6" creationId="{22945C0F-D18F-4448-AB1C-336AF7EFE854}"/>
          </ac:picMkLst>
        </pc:picChg>
      </pc:sldChg>
      <pc:sldChg chg="addSp delSp modSp">
        <pc:chgData name="Stephen Sailor" userId="798a3051-98a9-4398-9fe7-b36d9d9a0bb5" providerId="ADAL" clId="{B22D6C5B-546E-5641-86B9-34ADE2982528}" dt="2020-03-26T17:16:07.428" v="2787" actId="1076"/>
        <pc:sldMkLst>
          <pc:docMk/>
          <pc:sldMk cId="2636301096" sldId="266"/>
        </pc:sldMkLst>
        <pc:picChg chg="add del mod">
          <ac:chgData name="Stephen Sailor" userId="798a3051-98a9-4398-9fe7-b36d9d9a0bb5" providerId="ADAL" clId="{B22D6C5B-546E-5641-86B9-34ADE2982528}" dt="2020-03-26T16:48:36.802" v="2566" actId="478"/>
          <ac:picMkLst>
            <pc:docMk/>
            <pc:sldMk cId="2636301096" sldId="266"/>
            <ac:picMk id="4" creationId="{193B0D02-85D6-7846-AF89-45E99C118044}"/>
          </ac:picMkLst>
        </pc:picChg>
        <pc:picChg chg="add del mod">
          <ac:chgData name="Stephen Sailor" userId="798a3051-98a9-4398-9fe7-b36d9d9a0bb5" providerId="ADAL" clId="{B22D6C5B-546E-5641-86B9-34ADE2982528}" dt="2020-03-26T16:49:59.468" v="2573" actId="478"/>
          <ac:picMkLst>
            <pc:docMk/>
            <pc:sldMk cId="2636301096" sldId="266"/>
            <ac:picMk id="5" creationId="{CEC8905F-AC93-264B-A5A9-C5AEC46C4373}"/>
          </ac:picMkLst>
        </pc:picChg>
        <pc:picChg chg="add mod">
          <ac:chgData name="Stephen Sailor" userId="798a3051-98a9-4398-9fe7-b36d9d9a0bb5" providerId="ADAL" clId="{B22D6C5B-546E-5641-86B9-34ADE2982528}" dt="2020-03-26T17:16:07.428" v="2787" actId="1076"/>
          <ac:picMkLst>
            <pc:docMk/>
            <pc:sldMk cId="2636301096" sldId="266"/>
            <ac:picMk id="6" creationId="{AF04460F-167B-EE49-BC0B-B69A6D54AAF5}"/>
          </ac:picMkLst>
        </pc:picChg>
      </pc:sldChg>
      <pc:sldChg chg="addSp delSp modSp">
        <pc:chgData name="Stephen Sailor" userId="798a3051-98a9-4398-9fe7-b36d9d9a0bb5" providerId="ADAL" clId="{B22D6C5B-546E-5641-86B9-34ADE2982528}" dt="2020-03-26T14:45:56.369" v="1467" actId="478"/>
        <pc:sldMkLst>
          <pc:docMk/>
          <pc:sldMk cId="2244219783" sldId="442"/>
        </pc:sldMkLst>
        <pc:spChg chg="add del mod">
          <ac:chgData name="Stephen Sailor" userId="798a3051-98a9-4398-9fe7-b36d9d9a0bb5" providerId="ADAL" clId="{B22D6C5B-546E-5641-86B9-34ADE2982528}" dt="2020-03-26T14:45:56.369" v="1467" actId="478"/>
          <ac:spMkLst>
            <pc:docMk/>
            <pc:sldMk cId="2244219783" sldId="442"/>
            <ac:spMk id="9" creationId="{F4C4AC40-E58D-4043-B8AD-5C0278434775}"/>
          </ac:spMkLst>
        </pc:spChg>
      </pc:sldChg>
      <pc:sldChg chg="addSp delSp modSp">
        <pc:chgData name="Stephen Sailor" userId="798a3051-98a9-4398-9fe7-b36d9d9a0bb5" providerId="ADAL" clId="{B22D6C5B-546E-5641-86B9-34ADE2982528}" dt="2020-03-26T14:45:59.652" v="1469" actId="478"/>
        <pc:sldMkLst>
          <pc:docMk/>
          <pc:sldMk cId="2307579139" sldId="443"/>
        </pc:sldMkLst>
        <pc:spChg chg="add del mod">
          <ac:chgData name="Stephen Sailor" userId="798a3051-98a9-4398-9fe7-b36d9d9a0bb5" providerId="ADAL" clId="{B22D6C5B-546E-5641-86B9-34ADE2982528}" dt="2020-03-26T14:45:59.652" v="1469" actId="478"/>
          <ac:spMkLst>
            <pc:docMk/>
            <pc:sldMk cId="2307579139" sldId="443"/>
            <ac:spMk id="9" creationId="{31EC7DF9-353D-8E4E-85D2-236C4B6882BB}"/>
          </ac:spMkLst>
        </pc:spChg>
      </pc:sldChg>
      <pc:sldChg chg="addSp delSp modSp">
        <pc:chgData name="Stephen Sailor" userId="798a3051-98a9-4398-9fe7-b36d9d9a0bb5" providerId="ADAL" clId="{B22D6C5B-546E-5641-86B9-34ADE2982528}" dt="2020-03-26T14:46:02.955" v="1470" actId="478"/>
        <pc:sldMkLst>
          <pc:docMk/>
          <pc:sldMk cId="3567229815" sldId="445"/>
        </pc:sldMkLst>
        <pc:spChg chg="add del mod">
          <ac:chgData name="Stephen Sailor" userId="798a3051-98a9-4398-9fe7-b36d9d9a0bb5" providerId="ADAL" clId="{B22D6C5B-546E-5641-86B9-34ADE2982528}" dt="2020-03-26T14:46:02.955" v="1470" actId="478"/>
          <ac:spMkLst>
            <pc:docMk/>
            <pc:sldMk cId="3567229815" sldId="445"/>
            <ac:spMk id="6" creationId="{E7D7B986-583E-9B46-B07D-EF6F0C17608F}"/>
          </ac:spMkLst>
        </pc:spChg>
      </pc:sldChg>
      <pc:sldChg chg="addSp delSp modSp">
        <pc:chgData name="Stephen Sailor" userId="798a3051-98a9-4398-9fe7-b36d9d9a0bb5" providerId="ADAL" clId="{B22D6C5B-546E-5641-86B9-34ADE2982528}" dt="2020-03-26T14:46:12.462" v="1472" actId="478"/>
        <pc:sldMkLst>
          <pc:docMk/>
          <pc:sldMk cId="1296187280" sldId="446"/>
        </pc:sldMkLst>
        <pc:spChg chg="add del mod">
          <ac:chgData name="Stephen Sailor" userId="798a3051-98a9-4398-9fe7-b36d9d9a0bb5" providerId="ADAL" clId="{B22D6C5B-546E-5641-86B9-34ADE2982528}" dt="2020-03-26T14:46:12.462" v="1472" actId="478"/>
          <ac:spMkLst>
            <pc:docMk/>
            <pc:sldMk cId="1296187280" sldId="446"/>
            <ac:spMk id="7" creationId="{9A66125C-B4AD-2144-80FF-A7C0497E3199}"/>
          </ac:spMkLst>
        </pc:spChg>
      </pc:sldChg>
      <pc:sldChg chg="addSp delSp modSp">
        <pc:chgData name="Stephen Sailor" userId="798a3051-98a9-4398-9fe7-b36d9d9a0bb5" providerId="ADAL" clId="{B22D6C5B-546E-5641-86B9-34ADE2982528}" dt="2020-03-26T18:46:28.129" v="2963"/>
        <pc:sldMkLst>
          <pc:docMk/>
          <pc:sldMk cId="1148735890" sldId="447"/>
        </pc:sldMkLst>
        <pc:spChg chg="mod">
          <ac:chgData name="Stephen Sailor" userId="798a3051-98a9-4398-9fe7-b36d9d9a0bb5" providerId="ADAL" clId="{B22D6C5B-546E-5641-86B9-34ADE2982528}" dt="2020-03-26T17:08:09.259" v="2754" actId="20577"/>
          <ac:spMkLst>
            <pc:docMk/>
            <pc:sldMk cId="1148735890" sldId="447"/>
            <ac:spMk id="3" creationId="{BA490AF3-0D14-0B47-BCEC-5A646B8884B2}"/>
          </ac:spMkLst>
        </pc:spChg>
        <pc:spChg chg="add del mod">
          <ac:chgData name="Stephen Sailor" userId="798a3051-98a9-4398-9fe7-b36d9d9a0bb5" providerId="ADAL" clId="{B22D6C5B-546E-5641-86B9-34ADE2982528}" dt="2020-03-26T14:47:36.746" v="1479" actId="478"/>
          <ac:spMkLst>
            <pc:docMk/>
            <pc:sldMk cId="1148735890" sldId="447"/>
            <ac:spMk id="4" creationId="{A5B42A3F-02E5-534A-BE2C-6DF51E858031}"/>
          </ac:spMkLst>
        </pc:spChg>
        <pc:spChg chg="add">
          <ac:chgData name="Stephen Sailor" userId="798a3051-98a9-4398-9fe7-b36d9d9a0bb5" providerId="ADAL" clId="{B22D6C5B-546E-5641-86B9-34ADE2982528}" dt="2020-03-26T18:46:28.129" v="2963"/>
          <ac:spMkLst>
            <pc:docMk/>
            <pc:sldMk cId="1148735890" sldId="447"/>
            <ac:spMk id="7" creationId="{060CFD52-1E65-2149-8A9E-6852F7AF4042}"/>
          </ac:spMkLst>
        </pc:spChg>
        <pc:picChg chg="add mod">
          <ac:chgData name="Stephen Sailor" userId="798a3051-98a9-4398-9fe7-b36d9d9a0bb5" providerId="ADAL" clId="{B22D6C5B-546E-5641-86B9-34ADE2982528}" dt="2020-03-26T17:07:35.658" v="2749" actId="1076"/>
          <ac:picMkLst>
            <pc:docMk/>
            <pc:sldMk cId="1148735890" sldId="447"/>
            <ac:picMk id="5" creationId="{9AE4C58B-6115-604E-8B13-0550B9086007}"/>
          </ac:picMkLst>
        </pc:picChg>
        <pc:picChg chg="add mod">
          <ac:chgData name="Stephen Sailor" userId="798a3051-98a9-4398-9fe7-b36d9d9a0bb5" providerId="ADAL" clId="{B22D6C5B-546E-5641-86B9-34ADE2982528}" dt="2020-03-26T17:09:50.723" v="2763" actId="1076"/>
          <ac:picMkLst>
            <pc:docMk/>
            <pc:sldMk cId="1148735890" sldId="447"/>
            <ac:picMk id="6" creationId="{5B49E78A-15EB-A34A-B8A2-B916359684E9}"/>
          </ac:picMkLst>
        </pc:picChg>
      </pc:sldChg>
      <pc:sldChg chg="addSp delSp modSp">
        <pc:chgData name="Stephen Sailor" userId="798a3051-98a9-4398-9fe7-b36d9d9a0bb5" providerId="ADAL" clId="{B22D6C5B-546E-5641-86B9-34ADE2982528}" dt="2020-03-26T17:06:46.126" v="2746" actId="1076"/>
        <pc:sldMkLst>
          <pc:docMk/>
          <pc:sldMk cId="2635002775" sldId="448"/>
        </pc:sldMkLst>
        <pc:spChg chg="mod">
          <ac:chgData name="Stephen Sailor" userId="798a3051-98a9-4398-9fe7-b36d9d9a0bb5" providerId="ADAL" clId="{B22D6C5B-546E-5641-86B9-34ADE2982528}" dt="2020-03-26T17:06:38.108" v="2745" actId="20577"/>
          <ac:spMkLst>
            <pc:docMk/>
            <pc:sldMk cId="2635002775" sldId="448"/>
            <ac:spMk id="3" creationId="{BA490AF3-0D14-0B47-BCEC-5A646B8884B2}"/>
          </ac:spMkLst>
        </pc:spChg>
        <pc:spChg chg="add del mod">
          <ac:chgData name="Stephen Sailor" userId="798a3051-98a9-4398-9fe7-b36d9d9a0bb5" providerId="ADAL" clId="{B22D6C5B-546E-5641-86B9-34ADE2982528}" dt="2020-03-26T16:42:55.871" v="2555" actId="11529"/>
          <ac:spMkLst>
            <pc:docMk/>
            <pc:sldMk cId="2635002775" sldId="448"/>
            <ac:spMk id="5" creationId="{5897F6C6-DB34-B74A-B1F3-9A0F3494BAC6}"/>
          </ac:spMkLst>
        </pc:spChg>
        <pc:picChg chg="add del mod">
          <ac:chgData name="Stephen Sailor" userId="798a3051-98a9-4398-9fe7-b36d9d9a0bb5" providerId="ADAL" clId="{B22D6C5B-546E-5641-86B9-34ADE2982528}" dt="2020-03-26T16:43:48.603" v="2562" actId="478"/>
          <ac:picMkLst>
            <pc:docMk/>
            <pc:sldMk cId="2635002775" sldId="448"/>
            <ac:picMk id="7" creationId="{7EB42964-425B-294C-A925-EC9A26108ADB}"/>
          </ac:picMkLst>
        </pc:picChg>
        <pc:picChg chg="add mod">
          <ac:chgData name="Stephen Sailor" userId="798a3051-98a9-4398-9fe7-b36d9d9a0bb5" providerId="ADAL" clId="{B22D6C5B-546E-5641-86B9-34ADE2982528}" dt="2020-03-26T17:06:24.869" v="2725" actId="1076"/>
          <ac:picMkLst>
            <pc:docMk/>
            <pc:sldMk cId="2635002775" sldId="448"/>
            <ac:picMk id="9" creationId="{653D9B8A-2641-7746-B72E-1F1D46D389C6}"/>
          </ac:picMkLst>
        </pc:picChg>
        <pc:picChg chg="add mod">
          <ac:chgData name="Stephen Sailor" userId="798a3051-98a9-4398-9fe7-b36d9d9a0bb5" providerId="ADAL" clId="{B22D6C5B-546E-5641-86B9-34ADE2982528}" dt="2020-03-26T17:06:46.126" v="2746" actId="1076"/>
          <ac:picMkLst>
            <pc:docMk/>
            <pc:sldMk cId="2635002775" sldId="448"/>
            <ac:picMk id="10" creationId="{1FE1F7F4-1F90-C64F-8E9D-E3D564D132C6}"/>
          </ac:picMkLst>
        </pc:picChg>
      </pc:sldChg>
      <pc:sldChg chg="addSp delSp modSp add">
        <pc:chgData name="Stephen Sailor" userId="798a3051-98a9-4398-9fe7-b36d9d9a0bb5" providerId="ADAL" clId="{B22D6C5B-546E-5641-86B9-34ADE2982528}" dt="2020-03-26T16:41:54.051" v="2553"/>
        <pc:sldMkLst>
          <pc:docMk/>
          <pc:sldMk cId="114048113" sldId="450"/>
        </pc:sldMkLst>
        <pc:spChg chg="add del mod">
          <ac:chgData name="Stephen Sailor" userId="798a3051-98a9-4398-9fe7-b36d9d9a0bb5" providerId="ADAL" clId="{B22D6C5B-546E-5641-86B9-34ADE2982528}" dt="2020-03-26T16:41:54.051" v="2553"/>
          <ac:spMkLst>
            <pc:docMk/>
            <pc:sldMk cId="114048113" sldId="450"/>
            <ac:spMk id="2" creationId="{E8BCD894-59E5-7E49-BE37-1237DB9C603F}"/>
          </ac:spMkLst>
        </pc:spChg>
        <pc:spChg chg="mod">
          <ac:chgData name="Stephen Sailor" userId="798a3051-98a9-4398-9fe7-b36d9d9a0bb5" providerId="ADAL" clId="{B22D6C5B-546E-5641-86B9-34ADE2982528}" dt="2020-03-26T16:36:05.372" v="1644" actId="313"/>
          <ac:spMkLst>
            <pc:docMk/>
            <pc:sldMk cId="114048113" sldId="450"/>
            <ac:spMk id="32" creationId="{2B65679C-498A-4BF6-AC4C-C082232A2C40}"/>
          </ac:spMkLst>
        </pc:spChg>
        <pc:spChg chg="mod">
          <ac:chgData name="Stephen Sailor" userId="798a3051-98a9-4398-9fe7-b36d9d9a0bb5" providerId="ADAL" clId="{B22D6C5B-546E-5641-86B9-34ADE2982528}" dt="2020-03-26T16:38:59.200" v="2114" actId="20577"/>
          <ac:spMkLst>
            <pc:docMk/>
            <pc:sldMk cId="114048113" sldId="450"/>
            <ac:spMk id="33" creationId="{9EAEF474-B40C-447D-ADC8-9A1CBC4955F6}"/>
          </ac:spMkLst>
        </pc:spChg>
        <pc:spChg chg="mod">
          <ac:chgData name="Stephen Sailor" userId="798a3051-98a9-4398-9fe7-b36d9d9a0bb5" providerId="ADAL" clId="{B22D6C5B-546E-5641-86B9-34ADE2982528}" dt="2020-03-26T16:40:52.169" v="2278" actId="20577"/>
          <ac:spMkLst>
            <pc:docMk/>
            <pc:sldMk cId="114048113" sldId="450"/>
            <ac:spMk id="34" creationId="{30B21028-598B-4FD2-A502-FB869DAC287E}"/>
          </ac:spMkLst>
        </pc:spChg>
        <pc:spChg chg="mod">
          <ac:chgData name="Stephen Sailor" userId="798a3051-98a9-4398-9fe7-b36d9d9a0bb5" providerId="ADAL" clId="{B22D6C5B-546E-5641-86B9-34ADE2982528}" dt="2020-03-26T16:41:09.079" v="2309" actId="20577"/>
          <ac:spMkLst>
            <pc:docMk/>
            <pc:sldMk cId="114048113" sldId="450"/>
            <ac:spMk id="35" creationId="{E574755C-3ACC-4207-BDC3-DE3C02A86C2D}"/>
          </ac:spMkLst>
        </pc:spChg>
        <pc:spChg chg="mod">
          <ac:chgData name="Stephen Sailor" userId="798a3051-98a9-4398-9fe7-b36d9d9a0bb5" providerId="ADAL" clId="{B22D6C5B-546E-5641-86B9-34ADE2982528}" dt="2020-03-26T16:41:50.965" v="2551" actId="20577"/>
          <ac:spMkLst>
            <pc:docMk/>
            <pc:sldMk cId="114048113" sldId="450"/>
            <ac:spMk id="36" creationId="{92C1AC17-8C04-41CF-B5BE-5E5A3635DBCE}"/>
          </ac:spMkLst>
        </pc:spChg>
        <pc:spChg chg="mod">
          <ac:chgData name="Stephen Sailor" userId="798a3051-98a9-4398-9fe7-b36d9d9a0bb5" providerId="ADAL" clId="{B22D6C5B-546E-5641-86B9-34ADE2982528}" dt="2020-03-26T16:32:07.411" v="1589" actId="20577"/>
          <ac:spMkLst>
            <pc:docMk/>
            <pc:sldMk cId="114048113" sldId="450"/>
            <ac:spMk id="37" creationId="{D6A19509-9425-4113-8D9F-E646A808D172}"/>
          </ac:spMkLst>
        </pc:spChg>
        <pc:spChg chg="mod">
          <ac:chgData name="Stephen Sailor" userId="798a3051-98a9-4398-9fe7-b36d9d9a0bb5" providerId="ADAL" clId="{B22D6C5B-546E-5641-86B9-34ADE2982528}" dt="2020-03-26T16:38:32.880" v="2104" actId="33524"/>
          <ac:spMkLst>
            <pc:docMk/>
            <pc:sldMk cId="114048113" sldId="450"/>
            <ac:spMk id="38" creationId="{E7DB4C26-2BE0-4662-94D9-D21F878F1AC4}"/>
          </ac:spMkLst>
        </pc:spChg>
        <pc:spChg chg="mod">
          <ac:chgData name="Stephen Sailor" userId="798a3051-98a9-4398-9fe7-b36d9d9a0bb5" providerId="ADAL" clId="{B22D6C5B-546E-5641-86B9-34ADE2982528}" dt="2020-03-26T16:37:12.406" v="1847" actId="20577"/>
          <ac:spMkLst>
            <pc:docMk/>
            <pc:sldMk cId="114048113" sldId="450"/>
            <ac:spMk id="39" creationId="{3CD35D8A-1BA0-4BD9-9B78-2D3F8DDA8647}"/>
          </ac:spMkLst>
        </pc:spChg>
      </pc:sldChg>
      <pc:sldChg chg="addSp delSp modSp add del mod ord setBg">
        <pc:chgData name="Stephen Sailor" userId="798a3051-98a9-4398-9fe7-b36d9d9a0bb5" providerId="ADAL" clId="{B22D6C5B-546E-5641-86B9-34ADE2982528}" dt="2020-03-26T04:04:38.920" v="1331"/>
        <pc:sldMkLst>
          <pc:docMk/>
          <pc:sldMk cId="1880553578" sldId="450"/>
        </pc:sldMkLst>
        <pc:spChg chg="mod">
          <ac:chgData name="Stephen Sailor" userId="798a3051-98a9-4398-9fe7-b36d9d9a0bb5" providerId="ADAL" clId="{B22D6C5B-546E-5641-86B9-34ADE2982528}" dt="2020-03-26T04:04:24.378" v="1316" actId="26606"/>
          <ac:spMkLst>
            <pc:docMk/>
            <pc:sldMk cId="1880553578" sldId="450"/>
            <ac:spMk id="2" creationId="{D6D2ADCA-4C80-2A4A-BDAA-88EACACBEE90}"/>
          </ac:spMkLst>
        </pc:spChg>
        <pc:spChg chg="mod">
          <ac:chgData name="Stephen Sailor" userId="798a3051-98a9-4398-9fe7-b36d9d9a0bb5" providerId="ADAL" clId="{B22D6C5B-546E-5641-86B9-34ADE2982528}" dt="2020-03-26T04:04:38.809" v="1329" actId="20577"/>
          <ac:spMkLst>
            <pc:docMk/>
            <pc:sldMk cId="1880553578" sldId="450"/>
            <ac:spMk id="3" creationId="{BA490AF3-0D14-0B47-BCEC-5A646B8884B2}"/>
          </ac:spMkLst>
        </pc:spChg>
        <pc:spChg chg="add del">
          <ac:chgData name="Stephen Sailor" userId="798a3051-98a9-4398-9fe7-b36d9d9a0bb5" providerId="ADAL" clId="{B22D6C5B-546E-5641-86B9-34ADE2982528}" dt="2020-03-26T04:04:24.378" v="1316" actId="26606"/>
          <ac:spMkLst>
            <pc:docMk/>
            <pc:sldMk cId="1880553578" sldId="450"/>
            <ac:spMk id="12" creationId="{3CD9DF72-87A3-404E-A828-84CBF11A8303}"/>
          </ac:spMkLst>
        </pc:spChg>
        <pc:picChg chg="add del mod ord">
          <ac:chgData name="Stephen Sailor" userId="798a3051-98a9-4398-9fe7-b36d9d9a0bb5" providerId="ADAL" clId="{B22D6C5B-546E-5641-86B9-34ADE2982528}" dt="2020-03-26T04:04:38.631" v="1326"/>
          <ac:picMkLst>
            <pc:docMk/>
            <pc:sldMk cId="1880553578" sldId="450"/>
            <ac:picMk id="4" creationId="{59CCDA8B-0BBA-A344-B236-D8402ADD4319}"/>
          </ac:picMkLst>
        </pc:picChg>
        <pc:cxnChg chg="add del">
          <ac:chgData name="Stephen Sailor" userId="798a3051-98a9-4398-9fe7-b36d9d9a0bb5" providerId="ADAL" clId="{B22D6C5B-546E-5641-86B9-34ADE2982528}" dt="2020-03-26T04:04:22.707" v="1314" actId="26606"/>
          <ac:cxnSpMkLst>
            <pc:docMk/>
            <pc:sldMk cId="1880553578" sldId="450"/>
            <ac:cxnSpMk id="9" creationId="{E4A809D5-3600-46D4-A466-67F2349A54FB}"/>
          </ac:cxnSpMkLst>
        </pc:cxnChg>
        <pc:cxnChg chg="add del">
          <ac:chgData name="Stephen Sailor" userId="798a3051-98a9-4398-9fe7-b36d9d9a0bb5" providerId="ADAL" clId="{B22D6C5B-546E-5641-86B9-34ADE2982528}" dt="2020-03-26T04:04:24.378" v="1316" actId="26606"/>
          <ac:cxnSpMkLst>
            <pc:docMk/>
            <pc:sldMk cId="1880553578" sldId="450"/>
            <ac:cxnSpMk id="11" creationId="{20E3A342-4D61-4E3F-AF90-1AB42AEB96CC}"/>
          </ac:cxnSpMkLst>
        </pc:cxnChg>
      </pc:sldChg>
      <pc:sldChg chg="addSp delSp modSp add">
        <pc:chgData name="Stephen Sailor" userId="798a3051-98a9-4398-9fe7-b36d9d9a0bb5" providerId="ADAL" clId="{B22D6C5B-546E-5641-86B9-34ADE2982528}" dt="2020-03-26T17:03:39.782" v="2706" actId="20577"/>
        <pc:sldMkLst>
          <pc:docMk/>
          <pc:sldMk cId="1747713100" sldId="451"/>
        </pc:sldMkLst>
        <pc:spChg chg="mod">
          <ac:chgData name="Stephen Sailor" userId="798a3051-98a9-4398-9fe7-b36d9d9a0bb5" providerId="ADAL" clId="{B22D6C5B-546E-5641-86B9-34ADE2982528}" dt="2020-03-26T17:03:39.782" v="2706" actId="20577"/>
          <ac:spMkLst>
            <pc:docMk/>
            <pc:sldMk cId="1747713100" sldId="451"/>
            <ac:spMk id="3" creationId="{BA490AF3-0D14-0B47-BCEC-5A646B8884B2}"/>
          </ac:spMkLst>
        </pc:spChg>
        <pc:picChg chg="add del mod">
          <ac:chgData name="Stephen Sailor" userId="798a3051-98a9-4398-9fe7-b36d9d9a0bb5" providerId="ADAL" clId="{B22D6C5B-546E-5641-86B9-34ADE2982528}" dt="2020-03-26T16:59:21.498" v="2590"/>
          <ac:picMkLst>
            <pc:docMk/>
            <pc:sldMk cId="1747713100" sldId="451"/>
            <ac:picMk id="5" creationId="{4451765D-E72C-C74A-AF5B-C53EB4A36357}"/>
          </ac:picMkLst>
        </pc:picChg>
        <pc:picChg chg="add mod">
          <ac:chgData name="Stephen Sailor" userId="798a3051-98a9-4398-9fe7-b36d9d9a0bb5" providerId="ADAL" clId="{B22D6C5B-546E-5641-86B9-34ADE2982528}" dt="2020-03-26T17:02:18.382" v="2628" actId="1036"/>
          <ac:picMkLst>
            <pc:docMk/>
            <pc:sldMk cId="1747713100" sldId="451"/>
            <ac:picMk id="6" creationId="{EC364277-111B-B141-94D6-4D5A6BE368F3}"/>
          </ac:picMkLst>
        </pc:picChg>
        <pc:picChg chg="add mod">
          <ac:chgData name="Stephen Sailor" userId="798a3051-98a9-4398-9fe7-b36d9d9a0bb5" providerId="ADAL" clId="{B22D6C5B-546E-5641-86B9-34ADE2982528}" dt="2020-03-26T17:02:17.433" v="2625" actId="1036"/>
          <ac:picMkLst>
            <pc:docMk/>
            <pc:sldMk cId="1747713100" sldId="451"/>
            <ac:picMk id="7" creationId="{04CFDF0A-21E7-5C44-9BF5-EC3B8FBB4AF1}"/>
          </ac:picMkLst>
        </pc:picChg>
        <pc:picChg chg="add mod">
          <ac:chgData name="Stephen Sailor" userId="798a3051-98a9-4398-9fe7-b36d9d9a0bb5" providerId="ADAL" clId="{B22D6C5B-546E-5641-86B9-34ADE2982528}" dt="2020-03-26T17:02:12.081" v="2616" actId="1037"/>
          <ac:picMkLst>
            <pc:docMk/>
            <pc:sldMk cId="1747713100" sldId="451"/>
            <ac:picMk id="8" creationId="{66E189B0-0B17-DB48-8E6B-1F727A72D134}"/>
          </ac:picMkLst>
        </pc:picChg>
      </pc:sldChg>
      <pc:sldChg chg="addSp delSp modSp add">
        <pc:chgData name="Stephen Sailor" userId="798a3051-98a9-4398-9fe7-b36d9d9a0bb5" providerId="ADAL" clId="{B22D6C5B-546E-5641-86B9-34ADE2982528}" dt="2020-03-26T18:46:31.328" v="2964"/>
        <pc:sldMkLst>
          <pc:docMk/>
          <pc:sldMk cId="731641357" sldId="452"/>
        </pc:sldMkLst>
        <pc:spChg chg="mod">
          <ac:chgData name="Stephen Sailor" userId="798a3051-98a9-4398-9fe7-b36d9d9a0bb5" providerId="ADAL" clId="{B22D6C5B-546E-5641-86B9-34ADE2982528}" dt="2020-03-26T17:13:37.753" v="2766" actId="20577"/>
          <ac:spMkLst>
            <pc:docMk/>
            <pc:sldMk cId="731641357" sldId="452"/>
            <ac:spMk id="3" creationId="{BA490AF3-0D14-0B47-BCEC-5A646B8884B2}"/>
          </ac:spMkLst>
        </pc:spChg>
        <pc:spChg chg="add">
          <ac:chgData name="Stephen Sailor" userId="798a3051-98a9-4398-9fe7-b36d9d9a0bb5" providerId="ADAL" clId="{B22D6C5B-546E-5641-86B9-34ADE2982528}" dt="2020-03-26T18:46:31.328" v="2964"/>
          <ac:spMkLst>
            <pc:docMk/>
            <pc:sldMk cId="731641357" sldId="452"/>
            <ac:spMk id="8" creationId="{5791E1DA-22EC-BD4D-A254-8BD847DF4CCD}"/>
          </ac:spMkLst>
        </pc:spChg>
        <pc:picChg chg="add mod">
          <ac:chgData name="Stephen Sailor" userId="798a3051-98a9-4398-9fe7-b36d9d9a0bb5" providerId="ADAL" clId="{B22D6C5B-546E-5641-86B9-34ADE2982528}" dt="2020-03-26T17:13:51.424" v="2769" actId="1076"/>
          <ac:picMkLst>
            <pc:docMk/>
            <pc:sldMk cId="731641357" sldId="452"/>
            <ac:picMk id="4" creationId="{123529C6-869B-9247-B718-E900396492DA}"/>
          </ac:picMkLst>
        </pc:picChg>
        <pc:picChg chg="add del mod">
          <ac:chgData name="Stephen Sailor" userId="798a3051-98a9-4398-9fe7-b36d9d9a0bb5" providerId="ADAL" clId="{B22D6C5B-546E-5641-86B9-34ADE2982528}" dt="2020-03-26T17:14:25.726" v="2774" actId="478"/>
          <ac:picMkLst>
            <pc:docMk/>
            <pc:sldMk cId="731641357" sldId="452"/>
            <ac:picMk id="5" creationId="{4A34E242-25C1-FA4A-B332-45420653F105}"/>
          </ac:picMkLst>
        </pc:picChg>
        <pc:picChg chg="add mod">
          <ac:chgData name="Stephen Sailor" userId="798a3051-98a9-4398-9fe7-b36d9d9a0bb5" providerId="ADAL" clId="{B22D6C5B-546E-5641-86B9-34ADE2982528}" dt="2020-03-26T17:14:41.703" v="2781" actId="1076"/>
          <ac:picMkLst>
            <pc:docMk/>
            <pc:sldMk cId="731641357" sldId="452"/>
            <ac:picMk id="6" creationId="{D69A7917-377B-DB47-AFD7-10CC3F9F1392}"/>
          </ac:picMkLst>
        </pc:picChg>
        <pc:picChg chg="add mod">
          <ac:chgData name="Stephen Sailor" userId="798a3051-98a9-4398-9fe7-b36d9d9a0bb5" providerId="ADAL" clId="{B22D6C5B-546E-5641-86B9-34ADE2982528}" dt="2020-03-26T17:14:55.548" v="2784" actId="1076"/>
          <ac:picMkLst>
            <pc:docMk/>
            <pc:sldMk cId="731641357" sldId="452"/>
            <ac:picMk id="7" creationId="{FAA9D329-2233-FE42-97F2-25ED1FCD340F}"/>
          </ac:picMkLst>
        </pc:picChg>
      </pc:sldChg>
      <pc:sldChg chg="addSp delSp modSp add">
        <pc:chgData name="Stephen Sailor" userId="798a3051-98a9-4398-9fe7-b36d9d9a0bb5" providerId="ADAL" clId="{B22D6C5B-546E-5641-86B9-34ADE2982528}" dt="2020-03-26T17:40:06.207" v="2961" actId="5793"/>
        <pc:sldMkLst>
          <pc:docMk/>
          <pc:sldMk cId="1328113076" sldId="453"/>
        </pc:sldMkLst>
        <pc:spChg chg="mod">
          <ac:chgData name="Stephen Sailor" userId="798a3051-98a9-4398-9fe7-b36d9d9a0bb5" providerId="ADAL" clId="{B22D6C5B-546E-5641-86B9-34ADE2982528}" dt="2020-03-26T17:40:06.207" v="2961" actId="5793"/>
          <ac:spMkLst>
            <pc:docMk/>
            <pc:sldMk cId="1328113076" sldId="453"/>
            <ac:spMk id="6" creationId="{1C9AF164-642C-F042-9513-33961DE9E362}"/>
          </ac:spMkLst>
        </pc:spChg>
        <pc:picChg chg="add mod">
          <ac:chgData name="Stephen Sailor" userId="798a3051-98a9-4398-9fe7-b36d9d9a0bb5" providerId="ADAL" clId="{B22D6C5B-546E-5641-86B9-34ADE2982528}" dt="2020-03-26T17:39:25.875" v="2885" actId="1035"/>
          <ac:picMkLst>
            <pc:docMk/>
            <pc:sldMk cId="1328113076" sldId="453"/>
            <ac:picMk id="3" creationId="{2CC356F1-CBEF-1B46-91D7-0D5EAAE0B71E}"/>
          </ac:picMkLst>
        </pc:picChg>
        <pc:picChg chg="add mod">
          <ac:chgData name="Stephen Sailor" userId="798a3051-98a9-4398-9fe7-b36d9d9a0bb5" providerId="ADAL" clId="{B22D6C5B-546E-5641-86B9-34ADE2982528}" dt="2020-03-26T17:39:35.009" v="2921" actId="1038"/>
          <ac:picMkLst>
            <pc:docMk/>
            <pc:sldMk cId="1328113076" sldId="453"/>
            <ac:picMk id="4" creationId="{56194EDA-1677-6841-9B16-98A6BCD76605}"/>
          </ac:picMkLst>
        </pc:picChg>
        <pc:picChg chg="add mod">
          <ac:chgData name="Stephen Sailor" userId="798a3051-98a9-4398-9fe7-b36d9d9a0bb5" providerId="ADAL" clId="{B22D6C5B-546E-5641-86B9-34ADE2982528}" dt="2020-03-26T17:39:39.760" v="2948" actId="1038"/>
          <ac:picMkLst>
            <pc:docMk/>
            <pc:sldMk cId="1328113076" sldId="453"/>
            <ac:picMk id="5" creationId="{278E2A13-6977-C349-A2DA-92961CDFB11F}"/>
          </ac:picMkLst>
        </pc:picChg>
        <pc:picChg chg="del">
          <ac:chgData name="Stephen Sailor" userId="798a3051-98a9-4398-9fe7-b36d9d9a0bb5" providerId="ADAL" clId="{B22D6C5B-546E-5641-86B9-34ADE2982528}" dt="2020-03-26T17:26:20.170" v="2796" actId="478"/>
          <ac:picMkLst>
            <pc:docMk/>
            <pc:sldMk cId="1328113076" sldId="453"/>
            <ac:picMk id="7" creationId="{448E5308-07A8-274C-BD3C-BF5850D6227E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5BF83B-3181-AD43-A308-6CEFEB29EC44}" type="datetimeFigureOut">
              <a:rPr lang="en-US" smtClean="0"/>
              <a:t>3/26/20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5C7839-0D74-554F-B35D-E94FEE91AE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7048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5C7839-0D74-554F-B35D-E94FEE91AE0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7075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5C7839-0D74-554F-B35D-E94FEE91AE0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9271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5C7839-0D74-554F-B35D-E94FEE91AE0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2913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5C7839-0D74-554F-B35D-E94FEE91AE0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6025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5C7839-0D74-554F-B35D-E94FEE91AE0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490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5C7839-0D74-554F-B35D-E94FEE91AE0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4487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5C7839-0D74-554F-B35D-E94FEE91AE0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1485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5C7839-0D74-554F-B35D-E94FEE91AE0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6324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5C7839-0D74-554F-B35D-E94FEE91AE0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3383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5C7839-0D74-554F-B35D-E94FEE91AE0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0922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5C7839-0D74-554F-B35D-E94FEE91AE0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4540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5C7839-0D74-554F-B35D-E94FEE91AE0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2710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We'd like to thank you for attending this session.  As a thank you, </a:t>
            </a:r>
            <a:r>
              <a:rPr lang="en-US" dirty="0" err="1">
                <a:cs typeface="Calibri"/>
              </a:rPr>
              <a:t>CleanSlate</a:t>
            </a:r>
            <a:r>
              <a:rPr lang="en-US" dirty="0">
                <a:cs typeface="Calibri"/>
              </a:rPr>
              <a:t> would like to make aware of some special offers for all attendees that we have found provide great value. </a:t>
            </a:r>
          </a:p>
          <a:p>
            <a:endParaRPr lang="en-US" dirty="0">
              <a:cs typeface="Calibri"/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dirty="0">
                <a:cs typeface="Calibri"/>
              </a:rPr>
              <a:t>The first is offering is focused on Cloud Cost Optimization – everyone wants to save money! 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>
                <a:cs typeface="Calibri"/>
              </a:rPr>
              <a:t>The second is our planning workshop which is designed to help you build a strategy to get the most of your cloud investment</a:t>
            </a:r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If you're interested, please head over to the </a:t>
            </a:r>
            <a:r>
              <a:rPr lang="en-US" dirty="0" err="1">
                <a:cs typeface="Calibri"/>
              </a:rPr>
              <a:t>CleanSlate</a:t>
            </a:r>
            <a:r>
              <a:rPr lang="en-US" dirty="0">
                <a:cs typeface="Calibri"/>
              </a:rPr>
              <a:t> Slack Channel and someone will connect with you.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5C7839-0D74-554F-B35D-E94FEE91AE0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3376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5C7839-0D74-554F-B35D-E94FEE91AE0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4230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F5FB6F-4FFD-9B45-BD99-269200AC6B3E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1559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F5FB6F-4FFD-9B45-BD99-269200AC6B3E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6898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F5FB6F-4FFD-9B45-BD99-269200AC6B3E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7038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5C7839-0D74-554F-B35D-E94FEE91AE0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6080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5C7839-0D74-554F-B35D-E94FEE91AE0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7389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5C7839-0D74-554F-B35D-E94FEE91AE0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8106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48FA7E3-FA33-B34F-B239-BA0571980B67}"/>
              </a:ext>
            </a:extLst>
          </p:cNvPr>
          <p:cNvSpPr/>
          <p:nvPr userDrawn="1"/>
        </p:nvSpPr>
        <p:spPr>
          <a:xfrm>
            <a:off x="-4322" y="0"/>
            <a:ext cx="12196321" cy="6858000"/>
          </a:xfrm>
          <a:prstGeom prst="rect">
            <a:avLst/>
          </a:prstGeom>
          <a:gradFill flip="none" rotWithShape="1">
            <a:gsLst>
              <a:gs pos="0">
                <a:srgbClr val="0D2A44"/>
              </a:gs>
              <a:gs pos="42000">
                <a:srgbClr val="12435C"/>
              </a:gs>
              <a:gs pos="83000">
                <a:srgbClr val="12435C"/>
              </a:gs>
              <a:gs pos="100000">
                <a:srgbClr val="12435C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A picture containing basketball, game, sport, bridge&#10;&#10;Description automatically generated">
            <a:extLst>
              <a:ext uri="{FF2B5EF4-FFF2-40B4-BE49-F238E27FC236}">
                <a16:creationId xmlns:a16="http://schemas.microsoft.com/office/drawing/2014/main" id="{4B750CD4-A6B9-E543-A4CA-18CACC7E222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49000"/>
          </a:blip>
          <a:stretch>
            <a:fillRect/>
          </a:stretch>
        </p:blipFill>
        <p:spPr>
          <a:xfrm>
            <a:off x="-159375" y="1206506"/>
            <a:ext cx="12273181" cy="445831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329D309-F4D9-684E-9D81-C9A43FE35A8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b="98017"/>
          <a:stretch/>
        </p:blipFill>
        <p:spPr>
          <a:xfrm>
            <a:off x="-8238" y="746090"/>
            <a:ext cx="12201976" cy="4572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52D8AF7-07CB-104F-B542-FF465E19BF4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19726" y="6126090"/>
            <a:ext cx="12198096" cy="4571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849A92D-A096-D045-B2F9-B936D9FFAA01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818085" y="6482928"/>
            <a:ext cx="2605459" cy="15722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C4EA92E-7B4B-6742-989D-5C4EFB28766C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9375" y="166892"/>
            <a:ext cx="2342879" cy="43468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0D9501D-BAE0-BC41-A631-ABEC9C7AB7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1635" y="1380746"/>
            <a:ext cx="10228729" cy="2387600"/>
          </a:xfrm>
        </p:spPr>
        <p:txBody>
          <a:bodyPr anchor="b">
            <a:normAutofit/>
          </a:bodyPr>
          <a:lstStyle>
            <a:lvl1pPr algn="ctr">
              <a:defRPr sz="4200" b="1" i="0" baseline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720738-30C8-5241-83E8-C62D61144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81635" y="3860421"/>
            <a:ext cx="10228729" cy="1655762"/>
          </a:xfrm>
        </p:spPr>
        <p:txBody>
          <a:bodyPr/>
          <a:lstStyle>
            <a:lvl1pPr marL="0" indent="0" algn="ctr">
              <a:buNone/>
              <a:defRPr sz="2400" cap="all" baseline="0">
                <a:solidFill>
                  <a:srgbClr val="F7AA3C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5EB50E-0145-E24A-932D-5206AEC51F0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29F3FEB-DB32-4643-8826-FA77186ABC87}" type="datetimeFigureOut">
              <a:rPr lang="en-US" smtClean="0"/>
              <a:t>3/26/20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7214C2-F0E8-B34F-83DE-ED873E0C4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0AAD1C-E303-D447-B26B-E19931FC7CC8}" type="slidenum">
              <a:rPr lang="en-US" smtClean="0"/>
              <a:t>‹#›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8B6D522-398C-C449-A0B8-574DA73779A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223"/>
          <a:stretch/>
        </p:blipFill>
        <p:spPr>
          <a:xfrm>
            <a:off x="11560279" y="6347657"/>
            <a:ext cx="520557" cy="32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9750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9215029-793B-344B-B2FA-6D05A65C60B3}"/>
              </a:ext>
            </a:extLst>
          </p:cNvPr>
          <p:cNvSpPr/>
          <p:nvPr userDrawn="1"/>
        </p:nvSpPr>
        <p:spPr>
          <a:xfrm>
            <a:off x="4247909" y="94686"/>
            <a:ext cx="7939770" cy="6644244"/>
          </a:xfrm>
          <a:prstGeom prst="rect">
            <a:avLst/>
          </a:prstGeom>
          <a:gradFill flip="none" rotWithShape="1">
            <a:gsLst>
              <a:gs pos="0">
                <a:srgbClr val="0D2A44"/>
              </a:gs>
              <a:gs pos="42000">
                <a:srgbClr val="12435C"/>
              </a:gs>
              <a:gs pos="83000">
                <a:srgbClr val="12435C"/>
              </a:gs>
              <a:gs pos="100000">
                <a:srgbClr val="12435C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3C8EF65-FA13-844C-93E1-BF8ECF3ED070}"/>
              </a:ext>
            </a:extLst>
          </p:cNvPr>
          <p:cNvSpPr/>
          <p:nvPr userDrawn="1"/>
        </p:nvSpPr>
        <p:spPr>
          <a:xfrm>
            <a:off x="0" y="100012"/>
            <a:ext cx="4243124" cy="6757988"/>
          </a:xfrm>
          <a:prstGeom prst="rect">
            <a:avLst/>
          </a:prstGeom>
          <a:solidFill>
            <a:srgbClr val="E045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2A43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B069F7-080E-214D-8858-31AFBE511A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3690" y="1137722"/>
            <a:ext cx="3932237" cy="496140"/>
          </a:xfrm>
        </p:spPr>
        <p:txBody>
          <a:bodyPr anchor="b">
            <a:normAutofit/>
          </a:bodyPr>
          <a:lstStyle>
            <a:lvl1pPr>
              <a:defRPr sz="18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544724-5051-FD4A-AD4F-A32351AE96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62778" y="1229472"/>
            <a:ext cx="6634457" cy="4873625"/>
          </a:xfrm>
        </p:spPr>
        <p:txBody>
          <a:bodyPr/>
          <a:lstStyle>
            <a:lvl1pPr>
              <a:defRPr sz="2200" baseline="0">
                <a:solidFill>
                  <a:schemeClr val="bg1"/>
                </a:solidFill>
              </a:defRPr>
            </a:lvl1pPr>
            <a:lvl2pPr>
              <a:defRPr sz="2000" baseline="0">
                <a:solidFill>
                  <a:schemeClr val="bg1"/>
                </a:solidFill>
              </a:defRPr>
            </a:lvl2pPr>
            <a:lvl3pPr>
              <a:defRPr sz="2000" baseline="0">
                <a:solidFill>
                  <a:schemeClr val="bg1"/>
                </a:solidFill>
              </a:defRPr>
            </a:lvl3pPr>
            <a:lvl4pPr>
              <a:defRPr sz="1800" baseline="0">
                <a:solidFill>
                  <a:schemeClr val="bg1"/>
                </a:solidFill>
              </a:defRPr>
            </a:lvl4pPr>
            <a:lvl5pPr>
              <a:defRPr sz="1600" baseline="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4681BF-4CF4-0147-AEF6-B817D939FE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3690" y="1760489"/>
            <a:ext cx="3932237" cy="4342607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313E80-773F-9549-8C47-F601DD3AA59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369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29F3FEB-DB32-4643-8826-FA77186ABC87}" type="datetimeFigureOut">
              <a:rPr lang="en-US" smtClean="0"/>
              <a:pPr/>
              <a:t>3/26/20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EAA54E-1DAD-9C4B-9B4A-BCD875EE15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69462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32772A-6DED-7149-8938-58969BAE0F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0AAD1C-E303-D447-B26B-E19931FC7CC8}" type="slidenum">
              <a:rPr lang="en-US" smtClean="0"/>
              <a:t>‹#›</a:t>
            </a:fld>
            <a:endParaRPr lang="en-US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19BAEE85-5ED0-5548-B011-A55931E21D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62777" y="457200"/>
            <a:ext cx="6634457" cy="496140"/>
          </a:xfrm>
        </p:spPr>
        <p:txBody>
          <a:bodyPr/>
          <a:lstStyle>
            <a:lvl1pPr marL="0" indent="0">
              <a:buNone/>
              <a:defRPr cap="all" baseline="0">
                <a:solidFill>
                  <a:schemeClr val="bg1"/>
                </a:solidFill>
                <a:latin typeface="Open Sans Semibold" panose="020B0606030504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851733F-B7D4-A944-A168-6FE97BE4D7F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223"/>
          <a:stretch/>
        </p:blipFill>
        <p:spPr>
          <a:xfrm>
            <a:off x="11560279" y="6347657"/>
            <a:ext cx="520557" cy="32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5069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876D3338-7005-7947-8889-38216CE13DA7}"/>
              </a:ext>
            </a:extLst>
          </p:cNvPr>
          <p:cNvSpPr/>
          <p:nvPr userDrawn="1"/>
        </p:nvSpPr>
        <p:spPr>
          <a:xfrm>
            <a:off x="4247909" y="94686"/>
            <a:ext cx="7939770" cy="6644244"/>
          </a:xfrm>
          <a:prstGeom prst="rect">
            <a:avLst/>
          </a:prstGeom>
          <a:gradFill flip="none" rotWithShape="1">
            <a:gsLst>
              <a:gs pos="0">
                <a:srgbClr val="0D2A44"/>
              </a:gs>
              <a:gs pos="42000">
                <a:srgbClr val="12435C"/>
              </a:gs>
              <a:gs pos="83000">
                <a:srgbClr val="12435C"/>
              </a:gs>
              <a:gs pos="100000">
                <a:srgbClr val="12435C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6BB78BD-46BB-A044-917D-0F79B47DDD6C}"/>
              </a:ext>
            </a:extLst>
          </p:cNvPr>
          <p:cNvSpPr/>
          <p:nvPr userDrawn="1"/>
        </p:nvSpPr>
        <p:spPr>
          <a:xfrm>
            <a:off x="0" y="100012"/>
            <a:ext cx="4243124" cy="6757988"/>
          </a:xfrm>
          <a:prstGeom prst="rect">
            <a:avLst/>
          </a:prstGeom>
          <a:solidFill>
            <a:srgbClr val="E045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2A43F"/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6283276-5736-C042-9304-A60B81C4BF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690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84E65E01-45B3-8641-8A16-1FBB69C7AF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3690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C8B643E-6D99-894E-9021-45AD69A63A0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11" name="Date Placeholder 4">
            <a:extLst>
              <a:ext uri="{FF2B5EF4-FFF2-40B4-BE49-F238E27FC236}">
                <a16:creationId xmlns:a16="http://schemas.microsoft.com/office/drawing/2014/main" id="{88FF004E-18FC-5E4E-BFD4-86990F4987A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369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29F3FEB-DB32-4643-8826-FA77186ABC87}" type="datetimeFigureOut">
              <a:rPr lang="en-US" smtClean="0"/>
              <a:pPr/>
              <a:t>3/26/20</a:t>
            </a:fld>
            <a:endParaRPr lang="en-US"/>
          </a:p>
        </p:txBody>
      </p:sp>
      <p:sp>
        <p:nvSpPr>
          <p:cNvPr id="12" name="Footer Placeholder 5">
            <a:extLst>
              <a:ext uri="{FF2B5EF4-FFF2-40B4-BE49-F238E27FC236}">
                <a16:creationId xmlns:a16="http://schemas.microsoft.com/office/drawing/2014/main" id="{EA9EF95C-8317-CD43-BAD3-4E7AA68110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69462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3" name="Slide Number Placeholder 6">
            <a:extLst>
              <a:ext uri="{FF2B5EF4-FFF2-40B4-BE49-F238E27FC236}">
                <a16:creationId xmlns:a16="http://schemas.microsoft.com/office/drawing/2014/main" id="{41A82EBB-C465-474D-88B3-776333D215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70AAD1C-E303-D447-B26B-E19931FC7CC8}" type="slidenum">
              <a:rPr lang="en-US" smtClean="0"/>
              <a:t>‹#›</a:t>
            </a:fld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220373B-C466-7C49-A4A6-CAA8815A1C0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223"/>
          <a:stretch/>
        </p:blipFill>
        <p:spPr>
          <a:xfrm>
            <a:off x="11560279" y="6347657"/>
            <a:ext cx="520557" cy="32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8634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ith 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EE4FB8E-FFD9-0D43-8C01-5DC51D0A2096}"/>
              </a:ext>
            </a:extLst>
          </p:cNvPr>
          <p:cNvSpPr/>
          <p:nvPr userDrawn="1"/>
        </p:nvSpPr>
        <p:spPr>
          <a:xfrm>
            <a:off x="-4321" y="94686"/>
            <a:ext cx="12192000" cy="6644244"/>
          </a:xfrm>
          <a:prstGeom prst="rect">
            <a:avLst/>
          </a:prstGeom>
          <a:gradFill flip="none" rotWithShape="1">
            <a:gsLst>
              <a:gs pos="0">
                <a:srgbClr val="0D2A44"/>
              </a:gs>
              <a:gs pos="42000">
                <a:srgbClr val="12435C"/>
              </a:gs>
              <a:gs pos="83000">
                <a:srgbClr val="12435C"/>
              </a:gs>
              <a:gs pos="100000">
                <a:srgbClr val="12435C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1A24406-2B7E-DE46-A3F4-6F0C88F6785F}"/>
              </a:ext>
            </a:extLst>
          </p:cNvPr>
          <p:cNvSpPr/>
          <p:nvPr userDrawn="1"/>
        </p:nvSpPr>
        <p:spPr>
          <a:xfrm>
            <a:off x="4067070" y="1"/>
            <a:ext cx="4057860" cy="6858000"/>
          </a:xfrm>
          <a:prstGeom prst="rect">
            <a:avLst/>
          </a:prstGeom>
          <a:solidFill>
            <a:srgbClr val="0A7F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2A43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DC5198-A8A6-6041-86A7-D932756CCD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4204" y="408197"/>
            <a:ext cx="3680750" cy="670299"/>
          </a:xfrm>
        </p:spPr>
        <p:txBody>
          <a:bodyPr>
            <a:normAutofit/>
          </a:bodyPr>
          <a:lstStyle>
            <a:lvl1pPr algn="ctr">
              <a:defRPr sz="2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E7630F3-A556-9442-9659-1B48A10E71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29F3FEB-DB32-4643-8826-FA77186ABC87}" type="datetimeFigureOut">
              <a:rPr lang="en-US" smtClean="0"/>
              <a:pPr/>
              <a:t>3/26/20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A0F0B9-9675-004E-9385-4A5A356F38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70AAD1C-E303-D447-B26B-E19931FC7CC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67ABA36D-0F15-D044-9C35-B5761FE8C189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458898" y="4022725"/>
            <a:ext cx="3275454" cy="2698750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0" name="Chart Placeholder 19">
            <a:extLst>
              <a:ext uri="{FF2B5EF4-FFF2-40B4-BE49-F238E27FC236}">
                <a16:creationId xmlns:a16="http://schemas.microsoft.com/office/drawing/2014/main" id="{D9FAD041-3ABD-3945-B62F-2DE7DC80FFC0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285152" y="2399261"/>
            <a:ext cx="3472365" cy="278907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21" name="Chart Placeholder 19">
            <a:extLst>
              <a:ext uri="{FF2B5EF4-FFF2-40B4-BE49-F238E27FC236}">
                <a16:creationId xmlns:a16="http://schemas.microsoft.com/office/drawing/2014/main" id="{BA44397C-23D8-2845-830D-B8C8D259F88B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8468453" y="2399261"/>
            <a:ext cx="3472365" cy="278907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22" name="Chart Placeholder 19">
            <a:extLst>
              <a:ext uri="{FF2B5EF4-FFF2-40B4-BE49-F238E27FC236}">
                <a16:creationId xmlns:a16="http://schemas.microsoft.com/office/drawing/2014/main" id="{2427C5E6-6EAE-744A-B641-A735E14AC32E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4371013" y="1264942"/>
            <a:ext cx="3472365" cy="2621257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BF16F812-7E09-2243-A27B-26D84B40860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51182" y="1669663"/>
            <a:ext cx="3534335" cy="454714"/>
          </a:xfrm>
        </p:spPr>
        <p:txBody>
          <a:bodyPr>
            <a:normAutofit/>
          </a:bodyPr>
          <a:lstStyle>
            <a:lvl1pPr marL="0" indent="0" algn="ctr">
              <a:buNone/>
              <a:defRPr sz="2200" b="1" i="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</a:t>
            </a:r>
          </a:p>
        </p:txBody>
      </p:sp>
      <p:sp>
        <p:nvSpPr>
          <p:cNvPr id="25" name="Text Placeholder 23">
            <a:extLst>
              <a:ext uri="{FF2B5EF4-FFF2-40B4-BE49-F238E27FC236}">
                <a16:creationId xmlns:a16="http://schemas.microsoft.com/office/drawing/2014/main" id="{7A8A6AEE-004F-2640-A149-D3E590B5A48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422908" y="1669663"/>
            <a:ext cx="3534335" cy="454714"/>
          </a:xfrm>
        </p:spPr>
        <p:txBody>
          <a:bodyPr>
            <a:normAutofit/>
          </a:bodyPr>
          <a:lstStyle>
            <a:lvl1pPr marL="0" indent="0" algn="ctr">
              <a:buNone/>
              <a:defRPr sz="2200" b="1" i="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7AB3A2C-7578-0142-A911-1162FF740A9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223"/>
          <a:stretch/>
        </p:blipFill>
        <p:spPr>
          <a:xfrm>
            <a:off x="11560279" y="6347657"/>
            <a:ext cx="520557" cy="32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9204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bg>
      <p:bgPr>
        <a:gradFill>
          <a:gsLst>
            <a:gs pos="0">
              <a:srgbClr val="0D2A44"/>
            </a:gs>
            <a:gs pos="42000">
              <a:srgbClr val="12435C"/>
            </a:gs>
            <a:gs pos="83000">
              <a:srgbClr val="12435C"/>
            </a:gs>
            <a:gs pos="100000">
              <a:srgbClr val="12435C"/>
            </a:gs>
          </a:gsLst>
          <a:lin ang="20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3620A706-2037-C44E-AD96-9E7F72F1C222}" type="datetimeFigureOut">
              <a:rPr lang="en-US" smtClean="0"/>
              <a:pPr/>
              <a:t>3/26/20</a:t>
            </a:fld>
            <a:r>
              <a:rPr lang="en-US"/>
              <a:t>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DE9B089D-DE7C-5D47-AE7A-E623216C932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82583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429077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37A632F-BDA4-3145-BC4C-5D4CF28EB395}"/>
              </a:ext>
            </a:extLst>
          </p:cNvPr>
          <p:cNvSpPr/>
          <p:nvPr userDrawn="1"/>
        </p:nvSpPr>
        <p:spPr>
          <a:xfrm>
            <a:off x="-4321" y="94686"/>
            <a:ext cx="12192000" cy="6644244"/>
          </a:xfrm>
          <a:prstGeom prst="rect">
            <a:avLst/>
          </a:prstGeom>
          <a:gradFill flip="none" rotWithShape="1">
            <a:gsLst>
              <a:gs pos="0">
                <a:srgbClr val="0D2A44"/>
              </a:gs>
              <a:gs pos="42000">
                <a:srgbClr val="12435C"/>
              </a:gs>
              <a:gs pos="83000">
                <a:srgbClr val="12435C"/>
              </a:gs>
              <a:gs pos="100000">
                <a:srgbClr val="12435C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08756E-B8DF-1448-8530-250A37955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5467"/>
            <a:ext cx="10515600" cy="818216"/>
          </a:xfrm>
        </p:spPr>
        <p:txBody>
          <a:bodyPr>
            <a:normAutofit/>
          </a:bodyPr>
          <a:lstStyle>
            <a:lvl1pPr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D092C2-EFFC-6A46-8403-A839192C44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3919"/>
            <a:ext cx="10515600" cy="4588622"/>
          </a:xfrm>
        </p:spPr>
        <p:txBody>
          <a:bodyPr/>
          <a:lstStyle>
            <a:lvl1pPr>
              <a:defRPr sz="2600" baseline="0">
                <a:solidFill>
                  <a:schemeClr val="bg1"/>
                </a:solidFill>
              </a:defRPr>
            </a:lvl1pPr>
            <a:lvl2pPr>
              <a:defRPr sz="2200" baseline="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E3CFC5-1BD2-FF40-B5E6-2F747057398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29F3FEB-DB32-4643-8826-FA77186ABC87}" type="datetimeFigureOut">
              <a:rPr lang="en-US" smtClean="0"/>
              <a:t>3/26/20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54C993-1813-424A-8EC1-3590444A50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6476D2-1218-AF4C-B9EE-33246065BE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0AAD1C-E303-D447-B26B-E19931FC7CC8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D2B52E4-315C-9645-8177-3F483E82A53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223"/>
          <a:stretch/>
        </p:blipFill>
        <p:spPr>
          <a:xfrm>
            <a:off x="11560279" y="6347657"/>
            <a:ext cx="520557" cy="32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4723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7FCA78F-7244-1141-84EA-233E0A733AA1}"/>
              </a:ext>
            </a:extLst>
          </p:cNvPr>
          <p:cNvSpPr/>
          <p:nvPr userDrawn="1"/>
        </p:nvSpPr>
        <p:spPr>
          <a:xfrm>
            <a:off x="0" y="0"/>
            <a:ext cx="12192000" cy="6961632"/>
          </a:xfrm>
          <a:prstGeom prst="rect">
            <a:avLst/>
          </a:prstGeom>
          <a:gradFill flip="none" rotWithShape="1">
            <a:gsLst>
              <a:gs pos="0">
                <a:srgbClr val="0D2A44"/>
              </a:gs>
              <a:gs pos="42000">
                <a:srgbClr val="12435C"/>
              </a:gs>
              <a:gs pos="83000">
                <a:srgbClr val="12435C"/>
              </a:gs>
              <a:gs pos="100000">
                <a:srgbClr val="12435C"/>
              </a:gs>
            </a:gsLst>
            <a:lin ang="162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picture containing basketball, game, sport, bridge&#10;&#10;Description automatically generated">
            <a:extLst>
              <a:ext uri="{FF2B5EF4-FFF2-40B4-BE49-F238E27FC236}">
                <a16:creationId xmlns:a16="http://schemas.microsoft.com/office/drawing/2014/main" id="{6B6BBF2A-03C2-9E46-B864-EECB7E55F6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45000"/>
          </a:blip>
          <a:stretch>
            <a:fillRect/>
          </a:stretch>
        </p:blipFill>
        <p:spPr>
          <a:xfrm>
            <a:off x="-155054" y="1206506"/>
            <a:ext cx="12273181" cy="445831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13958B-E209-6B4C-8C37-68E046DB06B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b="98017"/>
          <a:stretch/>
        </p:blipFill>
        <p:spPr>
          <a:xfrm>
            <a:off x="-3917" y="746090"/>
            <a:ext cx="12201976" cy="4572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B4312F9-F639-6647-A3D5-7F15122DC84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15405" y="6126090"/>
            <a:ext cx="12198096" cy="4571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D5A4F26-2BC4-4443-82B8-51D807431029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822406" y="6482928"/>
            <a:ext cx="2605459" cy="15722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D65978B-29DA-464E-B6E0-CFF1C7855897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696" y="166892"/>
            <a:ext cx="2342879" cy="434686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DACCF5C2-1C2E-D945-BDDE-5596F6D75599}"/>
              </a:ext>
            </a:extLst>
          </p:cNvPr>
          <p:cNvSpPr txBox="1">
            <a:spLocks/>
          </p:cNvSpPr>
          <p:nvPr userDrawn="1"/>
        </p:nvSpPr>
        <p:spPr>
          <a:xfrm>
            <a:off x="981635" y="1380746"/>
            <a:ext cx="10228729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200" b="0" i="0" kern="1200" cap="all" baseline="0">
                <a:solidFill>
                  <a:schemeClr val="bg1"/>
                </a:solidFill>
                <a:latin typeface="Open Sans Semibold" panose="020B0606030504020204" pitchFamily="34" charset="0"/>
                <a:ea typeface="+mj-ea"/>
                <a:cs typeface="+mj-cs"/>
              </a:defRPr>
            </a:lvl1pPr>
          </a:lstStyle>
          <a:p>
            <a:r>
              <a:rPr lang="en-US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Click to edit </a:t>
            </a:r>
            <a:r>
              <a:rPr lang="en-US"/>
              <a:t>Master title style</a:t>
            </a:r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7F585E8B-5524-5B46-9BAE-683ED33E5E5F}"/>
              </a:ext>
            </a:extLst>
          </p:cNvPr>
          <p:cNvSpPr txBox="1">
            <a:spLocks/>
          </p:cNvSpPr>
          <p:nvPr userDrawn="1"/>
        </p:nvSpPr>
        <p:spPr>
          <a:xfrm>
            <a:off x="842521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b="0" i="0" kern="12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29F3FEB-DB32-4643-8826-FA77186ABC87}" type="datetimeFigureOut">
              <a:rPr lang="en-US" smtClean="0"/>
              <a:pPr/>
              <a:t>3/26/20</a:t>
            </a:fld>
            <a:endParaRPr lang="en-US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D6535F91-9DB7-1340-9C9D-67AB9A61C154}"/>
              </a:ext>
            </a:extLst>
          </p:cNvPr>
          <p:cNvSpPr txBox="1">
            <a:spLocks/>
          </p:cNvSpPr>
          <p:nvPr userDrawn="1"/>
        </p:nvSpPr>
        <p:spPr>
          <a:xfrm>
            <a:off x="8614921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b="0" i="0" kern="12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70AAD1C-E303-D447-B26B-E19931FC7CC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E8FA30-DC34-214B-8E48-A76A6B614B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29F3FEB-DB32-4643-8826-FA77186ABC87}" type="datetimeFigureOut">
              <a:rPr lang="en-US" smtClean="0"/>
              <a:t>3/26/20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BFD5E-D945-C840-AA77-3198A4C984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1E8864-6095-DE45-A3E4-9F8E4E2DD3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0AAD1C-E303-D447-B26B-E19931FC7C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7506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22802EF-9E95-1F4D-90FE-5EA6DC8A0655}"/>
              </a:ext>
            </a:extLst>
          </p:cNvPr>
          <p:cNvSpPr/>
          <p:nvPr userDrawn="1"/>
        </p:nvSpPr>
        <p:spPr>
          <a:xfrm>
            <a:off x="-4321" y="94686"/>
            <a:ext cx="12192000" cy="6644244"/>
          </a:xfrm>
          <a:prstGeom prst="rect">
            <a:avLst/>
          </a:prstGeom>
          <a:gradFill flip="none" rotWithShape="1">
            <a:gsLst>
              <a:gs pos="0">
                <a:srgbClr val="0D2A44"/>
              </a:gs>
              <a:gs pos="42000">
                <a:srgbClr val="12435C"/>
              </a:gs>
              <a:gs pos="83000">
                <a:srgbClr val="12435C"/>
              </a:gs>
              <a:gs pos="100000">
                <a:srgbClr val="12435C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FBBC69-C5F7-AB4C-A151-4A07525779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735CAA-0FEC-D049-AD44-8EF6CEB332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B9D8A1-0CA7-1246-8165-0D219DE61F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FDD6B5-0520-1447-AB08-F07293629E9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29F3FEB-DB32-4643-8826-FA77186ABC87}" type="datetimeFigureOut">
              <a:rPr lang="en-US" smtClean="0"/>
              <a:t>3/26/20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C828C9-C90F-D64F-A36A-01D83476CA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823A1A-1F3E-E440-80F4-DCA7A974C0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0AAD1C-E303-D447-B26B-E19931FC7CC8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D9BCFB5-70D6-5544-B242-7AE3AA3D288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223"/>
          <a:stretch/>
        </p:blipFill>
        <p:spPr>
          <a:xfrm>
            <a:off x="11560279" y="6347657"/>
            <a:ext cx="520557" cy="32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9662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D4BB35A-3E79-904F-A3CA-3656F5695434}"/>
              </a:ext>
            </a:extLst>
          </p:cNvPr>
          <p:cNvSpPr/>
          <p:nvPr userDrawn="1"/>
        </p:nvSpPr>
        <p:spPr>
          <a:xfrm>
            <a:off x="-4321" y="94686"/>
            <a:ext cx="12192000" cy="6644244"/>
          </a:xfrm>
          <a:prstGeom prst="rect">
            <a:avLst/>
          </a:prstGeom>
          <a:gradFill flip="none" rotWithShape="1">
            <a:gsLst>
              <a:gs pos="0">
                <a:srgbClr val="0D2A44"/>
              </a:gs>
              <a:gs pos="42000">
                <a:srgbClr val="12435C"/>
              </a:gs>
              <a:gs pos="83000">
                <a:srgbClr val="12435C"/>
              </a:gs>
              <a:gs pos="100000">
                <a:srgbClr val="12435C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3BBDCB-9677-6249-A29D-3BC3EBACA6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376" y="486149"/>
            <a:ext cx="10512424" cy="629958"/>
          </a:xfrm>
        </p:spPr>
        <p:txBody>
          <a:bodyPr>
            <a:normAutofit/>
          </a:bodyPr>
          <a:lstStyle>
            <a:lvl1pPr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E64770-7411-9A42-9D7B-CC3AE048F9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376" y="1869141"/>
            <a:ext cx="5157787" cy="438334"/>
          </a:xfrm>
        </p:spPr>
        <p:txBody>
          <a:bodyPr anchor="b"/>
          <a:lstStyle>
            <a:lvl1pPr marL="0" indent="0">
              <a:buNone/>
              <a:defRPr sz="2400" b="0" i="0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FD3BB6-4919-DB4D-811B-B052C04F82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1376" y="2361264"/>
            <a:ext cx="5157787" cy="3684588"/>
          </a:xfrm>
        </p:spPr>
        <p:txBody>
          <a:bodyPr/>
          <a:lstStyle>
            <a:lvl1pPr>
              <a:defRPr sz="2400" baseline="0">
                <a:solidFill>
                  <a:schemeClr val="bg1"/>
                </a:solidFill>
              </a:defRPr>
            </a:lvl1pPr>
            <a:lvl2pPr>
              <a:defRPr sz="2200" baseline="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8470CA6-3D8A-CE47-AE0E-529CD22AC5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3788" y="1869141"/>
            <a:ext cx="5183188" cy="438334"/>
          </a:xfrm>
        </p:spPr>
        <p:txBody>
          <a:bodyPr anchor="b"/>
          <a:lstStyle>
            <a:lvl1pPr marL="0" indent="0">
              <a:buNone/>
              <a:defRPr sz="2400" b="0" i="0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C1DD5B-3512-264B-ACBD-5793189667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3788" y="2361264"/>
            <a:ext cx="5183188" cy="3684588"/>
          </a:xfrm>
        </p:spPr>
        <p:txBody>
          <a:bodyPr/>
          <a:lstStyle>
            <a:lvl1pPr>
              <a:defRPr sz="2400" baseline="0">
                <a:solidFill>
                  <a:schemeClr val="bg1"/>
                </a:solidFill>
              </a:defRPr>
            </a:lvl1pPr>
            <a:lvl2pPr>
              <a:defRPr sz="2200" baseline="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1610D08-2A62-DC4A-9209-1147774394C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7311091"/>
            <a:ext cx="2743200" cy="365125"/>
          </a:xfrm>
          <a:prstGeom prst="rect">
            <a:avLst/>
          </a:prstGeom>
        </p:spPr>
        <p:txBody>
          <a:bodyPr/>
          <a:lstStyle/>
          <a:p>
            <a:fld id="{929F3FEB-DB32-4643-8826-FA77186ABC87}" type="datetimeFigureOut">
              <a:rPr lang="en-US" smtClean="0"/>
              <a:t>3/26/20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7B46AD4-EB8B-774F-B954-84FC2DE301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731109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ABE5EC9-6781-9648-9B26-DD45E51A26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7311091"/>
            <a:ext cx="2743200" cy="365125"/>
          </a:xfrm>
        </p:spPr>
        <p:txBody>
          <a:bodyPr/>
          <a:lstStyle/>
          <a:p>
            <a:fld id="{D70AAD1C-E303-D447-B26B-E19931FC7CC8}" type="slidenum">
              <a:rPr lang="en-US" smtClean="0"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27AFAB5-E15F-484C-AB39-80163968E85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223"/>
          <a:stretch/>
        </p:blipFill>
        <p:spPr>
          <a:xfrm>
            <a:off x="11560279" y="6347657"/>
            <a:ext cx="520557" cy="32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2365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ED406C36-EB4C-014B-8F30-104BCF757404}"/>
              </a:ext>
            </a:extLst>
          </p:cNvPr>
          <p:cNvSpPr/>
          <p:nvPr userDrawn="1"/>
        </p:nvSpPr>
        <p:spPr>
          <a:xfrm>
            <a:off x="-4321" y="0"/>
            <a:ext cx="12192000" cy="6961632"/>
          </a:xfrm>
          <a:prstGeom prst="rect">
            <a:avLst/>
          </a:prstGeom>
          <a:gradFill flip="none" rotWithShape="1">
            <a:gsLst>
              <a:gs pos="0">
                <a:srgbClr val="0D2A44"/>
              </a:gs>
              <a:gs pos="42000">
                <a:srgbClr val="12435C"/>
              </a:gs>
              <a:gs pos="83000">
                <a:srgbClr val="12435C"/>
              </a:gs>
              <a:gs pos="100000">
                <a:srgbClr val="12435C"/>
              </a:gs>
            </a:gsLst>
            <a:lin ang="162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A picture containing basketball, game, sport, bridge&#10;&#10;Description automatically generated">
            <a:extLst>
              <a:ext uri="{FF2B5EF4-FFF2-40B4-BE49-F238E27FC236}">
                <a16:creationId xmlns:a16="http://schemas.microsoft.com/office/drawing/2014/main" id="{F1D16C40-5AB3-0F42-BED4-28B2C8FF0E6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45000"/>
          </a:blip>
          <a:stretch>
            <a:fillRect/>
          </a:stretch>
        </p:blipFill>
        <p:spPr>
          <a:xfrm>
            <a:off x="-159375" y="1206506"/>
            <a:ext cx="12273181" cy="445831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A03DD45-CCD3-5E49-B82A-4686ABA9221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b="98017"/>
          <a:stretch/>
        </p:blipFill>
        <p:spPr>
          <a:xfrm>
            <a:off x="-8238" y="746090"/>
            <a:ext cx="12201976" cy="4572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FFD61C3-7A5C-5E43-B974-2F3FBBD1278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19726" y="6126090"/>
            <a:ext cx="12198096" cy="4571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308626D-7864-704F-A82D-D6D2D0D65F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818085" y="6482928"/>
            <a:ext cx="2605459" cy="15722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7A19D11-C550-4D4C-AEBB-B767BDE032D4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9375" y="166892"/>
            <a:ext cx="2342879" cy="43468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AE56DB-6623-1144-B5A9-64AEA4A21D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2011" y="2766218"/>
            <a:ext cx="10945907" cy="1325563"/>
          </a:xfrm>
        </p:spPr>
        <p:txBody>
          <a:bodyPr>
            <a:normAutofit/>
          </a:bodyPr>
          <a:lstStyle>
            <a:lvl1pPr algn="ctr"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44522E8-5190-564F-AFB0-F186AB6B53C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7240337"/>
            <a:ext cx="2743200" cy="365125"/>
          </a:xfrm>
          <a:prstGeom prst="rect">
            <a:avLst/>
          </a:prstGeom>
        </p:spPr>
        <p:txBody>
          <a:bodyPr/>
          <a:lstStyle/>
          <a:p>
            <a:fld id="{929F3FEB-DB32-4643-8826-FA77186ABC87}" type="datetimeFigureOut">
              <a:rPr lang="en-US" smtClean="0"/>
              <a:t>3/26/20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4FDAAC-C44E-424A-A0DA-C059B21E05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7240337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BAEB97-D3E5-624A-BB23-200201B28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7240337"/>
            <a:ext cx="2743200" cy="365125"/>
          </a:xfrm>
        </p:spPr>
        <p:txBody>
          <a:bodyPr/>
          <a:lstStyle/>
          <a:p>
            <a:fld id="{D70AAD1C-E303-D447-B26B-E19931FC7C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2309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F57D8AC-4293-EB4D-A673-028608F5797B}"/>
              </a:ext>
            </a:extLst>
          </p:cNvPr>
          <p:cNvSpPr/>
          <p:nvPr userDrawn="1"/>
        </p:nvSpPr>
        <p:spPr>
          <a:xfrm>
            <a:off x="-4321" y="94686"/>
            <a:ext cx="12192000" cy="6644244"/>
          </a:xfrm>
          <a:prstGeom prst="rect">
            <a:avLst/>
          </a:prstGeom>
          <a:gradFill flip="none" rotWithShape="1">
            <a:gsLst>
              <a:gs pos="0">
                <a:srgbClr val="0D2A44"/>
              </a:gs>
              <a:gs pos="42000">
                <a:srgbClr val="12435C"/>
              </a:gs>
              <a:gs pos="83000">
                <a:srgbClr val="12435C"/>
              </a:gs>
              <a:gs pos="100000">
                <a:srgbClr val="12435C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A20E0E7-3E10-7B40-8ACC-CD6B003ACC74}"/>
              </a:ext>
            </a:extLst>
          </p:cNvPr>
          <p:cNvSpPr/>
          <p:nvPr userDrawn="1"/>
        </p:nvSpPr>
        <p:spPr>
          <a:xfrm>
            <a:off x="0" y="418209"/>
            <a:ext cx="12192000" cy="1021327"/>
          </a:xfrm>
          <a:prstGeom prst="rect">
            <a:avLst/>
          </a:prstGeom>
          <a:solidFill>
            <a:srgbClr val="E045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2A43F"/>
              </a:solidFill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060F3EF-7DB2-9E4E-906B-127F3AD57F0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29F3FEB-DB32-4643-8826-FA77186ABC87}" type="datetimeFigureOut">
              <a:rPr lang="en-US" smtClean="0"/>
              <a:t>3/26/20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E8C96A-9BDA-E341-848A-3259B2E2F3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34B7CB-E00D-8F4C-9DC2-C48458BED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0AAD1C-E303-D447-B26B-E19931FC7CC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9022531-EDB9-E746-834A-F19A6ADA67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51411"/>
            <a:ext cx="10515600" cy="930250"/>
          </a:xfrm>
        </p:spPr>
        <p:txBody>
          <a:bodyPr>
            <a:normAutofit/>
          </a:bodyPr>
          <a:lstStyle>
            <a:lvl1pPr algn="ctr">
              <a:defRPr sz="2600" b="0" i="0" baseline="0">
                <a:solidFill>
                  <a:schemeClr val="bg1"/>
                </a:solidFill>
                <a:latin typeface="Open Sans" panose="020B0606030504020204" pitchFamily="34" charset="0"/>
              </a:defRPr>
            </a:lvl1pPr>
          </a:lstStyle>
          <a:p>
            <a:r>
              <a:rPr lang="en-US"/>
              <a:t>Click to edit Master title style</a:t>
            </a:r>
            <a:br>
              <a:rPr lang="en-US"/>
            </a:br>
            <a:r>
              <a:rPr lang="en-US"/>
              <a:t>SOME other text goes here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CC66B3C-E1DB-7F4B-AED3-DA601CF6F20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200" y="1639887"/>
            <a:ext cx="10515600" cy="4370947"/>
          </a:xfrm>
        </p:spPr>
        <p:txBody>
          <a:bodyPr/>
          <a:lstStyle>
            <a:lvl1pPr marL="0" indent="0">
              <a:buNone/>
              <a:defRPr sz="2400" baseline="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62BBCA1-8A0E-7F4C-BD66-23928195AC2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223"/>
          <a:stretch/>
        </p:blipFill>
        <p:spPr>
          <a:xfrm>
            <a:off x="11560279" y="6347657"/>
            <a:ext cx="520557" cy="32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358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ummary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15BD6A1-322D-004E-B906-55CCD8D7DB28}"/>
              </a:ext>
            </a:extLst>
          </p:cNvPr>
          <p:cNvSpPr/>
          <p:nvPr userDrawn="1"/>
        </p:nvSpPr>
        <p:spPr>
          <a:xfrm>
            <a:off x="-4321" y="94686"/>
            <a:ext cx="12192000" cy="6644244"/>
          </a:xfrm>
          <a:prstGeom prst="rect">
            <a:avLst/>
          </a:prstGeom>
          <a:gradFill flip="none" rotWithShape="1">
            <a:gsLst>
              <a:gs pos="0">
                <a:srgbClr val="0D2A44"/>
              </a:gs>
              <a:gs pos="42000">
                <a:srgbClr val="12435C"/>
              </a:gs>
              <a:gs pos="83000">
                <a:srgbClr val="12435C"/>
              </a:gs>
              <a:gs pos="100000">
                <a:srgbClr val="12435C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A20E0E7-3E10-7B40-8ACC-CD6B003ACC74}"/>
              </a:ext>
            </a:extLst>
          </p:cNvPr>
          <p:cNvSpPr/>
          <p:nvPr userDrawn="1"/>
        </p:nvSpPr>
        <p:spPr>
          <a:xfrm>
            <a:off x="0" y="418209"/>
            <a:ext cx="12192000" cy="1021327"/>
          </a:xfrm>
          <a:prstGeom prst="rect">
            <a:avLst/>
          </a:prstGeom>
          <a:solidFill>
            <a:srgbClr val="0F7D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2A43F"/>
              </a:solidFill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060F3EF-7DB2-9E4E-906B-127F3AD57F0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29F3FEB-DB32-4643-8826-FA77186ABC87}" type="datetimeFigureOut">
              <a:rPr lang="en-US" smtClean="0"/>
              <a:t>3/26/20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E8C96A-9BDA-E341-848A-3259B2E2F3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34B7CB-E00D-8F4C-9DC2-C48458BED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0AAD1C-E303-D447-B26B-E19931FC7CC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9022531-EDB9-E746-834A-F19A6ADA67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51411"/>
            <a:ext cx="10515600" cy="930250"/>
          </a:xfrm>
        </p:spPr>
        <p:txBody>
          <a:bodyPr>
            <a:normAutofit/>
          </a:bodyPr>
          <a:lstStyle>
            <a:lvl1pPr algn="ctr">
              <a:defRPr sz="2600" b="0" i="0" baseline="0">
                <a:solidFill>
                  <a:schemeClr val="bg1"/>
                </a:solidFill>
                <a:latin typeface="Open Sans" panose="020B0606030504020204" pitchFamily="34" charset="0"/>
              </a:defRPr>
            </a:lvl1pPr>
          </a:lstStyle>
          <a:p>
            <a:r>
              <a:rPr lang="en-US"/>
              <a:t>Click to edit Master title style</a:t>
            </a:r>
            <a:br>
              <a:rPr lang="en-US"/>
            </a:br>
            <a:r>
              <a:rPr lang="en-US"/>
              <a:t>SOME other text goes here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CC66B3C-E1DB-7F4B-AED3-DA601CF6F20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200" y="1639887"/>
            <a:ext cx="10515600" cy="4370947"/>
          </a:xfrm>
        </p:spPr>
        <p:txBody>
          <a:bodyPr/>
          <a:lstStyle>
            <a:lvl1pPr marL="0" indent="0">
              <a:buNone/>
              <a:defRPr sz="24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559D2AE-F81C-894C-AC90-DEA80C600E4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223"/>
          <a:stretch/>
        </p:blipFill>
        <p:spPr>
          <a:xfrm>
            <a:off x="11560279" y="6347657"/>
            <a:ext cx="520557" cy="32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7001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A20E0E7-3E10-7B40-8ACC-CD6B003ACC74}"/>
              </a:ext>
            </a:extLst>
          </p:cNvPr>
          <p:cNvSpPr/>
          <p:nvPr userDrawn="1"/>
        </p:nvSpPr>
        <p:spPr>
          <a:xfrm rot="16200000">
            <a:off x="-819094" y="2362822"/>
            <a:ext cx="6668628" cy="2132359"/>
          </a:xfrm>
          <a:prstGeom prst="rect">
            <a:avLst/>
          </a:prstGeom>
          <a:solidFill>
            <a:srgbClr val="0F7D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2A43F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34B7CB-E00D-8F4C-9DC2-C48458BED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7026910"/>
            <a:ext cx="2743200" cy="365125"/>
          </a:xfrm>
        </p:spPr>
        <p:txBody>
          <a:bodyPr/>
          <a:lstStyle/>
          <a:p>
            <a:fld id="{D70AAD1C-E303-D447-B26B-E19931FC7CC8}" type="slidenum">
              <a:rPr lang="en-US" smtClean="0"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559D2AE-F81C-894C-AC90-DEA80C600E4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223"/>
          <a:stretch/>
        </p:blipFill>
        <p:spPr>
          <a:xfrm>
            <a:off x="11560279" y="6347657"/>
            <a:ext cx="520557" cy="3243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2BA85C9-1D6C-F749-8991-13E7BD8456C2}"/>
              </a:ext>
            </a:extLst>
          </p:cNvPr>
          <p:cNvSpPr txBox="1"/>
          <p:nvPr userDrawn="1"/>
        </p:nvSpPr>
        <p:spPr>
          <a:xfrm>
            <a:off x="2064426" y="1125199"/>
            <a:ext cx="90158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b="1" i="0">
                <a:solidFill>
                  <a:srgbClr val="014362">
                    <a:alpha val="50000"/>
                  </a:srgbClr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D3A9956-6AC3-D042-BFF8-B763EAA1A533}"/>
              </a:ext>
            </a:extLst>
          </p:cNvPr>
          <p:cNvSpPr txBox="1"/>
          <p:nvPr userDrawn="1"/>
        </p:nvSpPr>
        <p:spPr>
          <a:xfrm>
            <a:off x="2150002" y="1577870"/>
            <a:ext cx="7304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i="0">
                <a:solidFill>
                  <a:schemeClr val="bg1">
                    <a:lumMod val="85000"/>
                  </a:schemeClr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01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05B34D9-7123-444B-A840-F1A68E014493}"/>
              </a:ext>
            </a:extLst>
          </p:cNvPr>
          <p:cNvSpPr txBox="1"/>
          <p:nvPr userDrawn="1"/>
        </p:nvSpPr>
        <p:spPr>
          <a:xfrm>
            <a:off x="2064426" y="2638153"/>
            <a:ext cx="90158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b="1" i="0">
                <a:solidFill>
                  <a:srgbClr val="014362">
                    <a:alpha val="50000"/>
                  </a:srgbClr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B20144F-21D8-FA47-966F-C74158A26440}"/>
              </a:ext>
            </a:extLst>
          </p:cNvPr>
          <p:cNvSpPr txBox="1"/>
          <p:nvPr userDrawn="1"/>
        </p:nvSpPr>
        <p:spPr>
          <a:xfrm>
            <a:off x="2150002" y="2955796"/>
            <a:ext cx="7304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i="0">
                <a:solidFill>
                  <a:schemeClr val="bg1">
                    <a:lumMod val="85000"/>
                  </a:schemeClr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02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DAFC91D-A0C3-2047-BF3E-3EB8E070B95C}"/>
              </a:ext>
            </a:extLst>
          </p:cNvPr>
          <p:cNvSpPr txBox="1"/>
          <p:nvPr userDrawn="1"/>
        </p:nvSpPr>
        <p:spPr>
          <a:xfrm>
            <a:off x="2064426" y="4017571"/>
            <a:ext cx="90158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b="1" i="0">
                <a:solidFill>
                  <a:srgbClr val="014362">
                    <a:alpha val="50000"/>
                  </a:srgbClr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515D7F8-44EE-0048-8BB7-3118363B497E}"/>
              </a:ext>
            </a:extLst>
          </p:cNvPr>
          <p:cNvSpPr txBox="1"/>
          <p:nvPr userDrawn="1"/>
        </p:nvSpPr>
        <p:spPr>
          <a:xfrm>
            <a:off x="2150002" y="4323022"/>
            <a:ext cx="7304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i="0">
                <a:solidFill>
                  <a:schemeClr val="bg1">
                    <a:lumMod val="85000"/>
                  </a:schemeClr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03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8B3D5F0-D7D3-1942-BD17-7D74F67B038D}"/>
              </a:ext>
            </a:extLst>
          </p:cNvPr>
          <p:cNvSpPr txBox="1"/>
          <p:nvPr userDrawn="1"/>
        </p:nvSpPr>
        <p:spPr>
          <a:xfrm>
            <a:off x="2064426" y="5322345"/>
            <a:ext cx="90158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b="1" i="0">
                <a:solidFill>
                  <a:srgbClr val="014362">
                    <a:alpha val="50000"/>
                  </a:srgbClr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4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4D96F0D-F09E-204B-B987-3A55B6E35BF9}"/>
              </a:ext>
            </a:extLst>
          </p:cNvPr>
          <p:cNvSpPr txBox="1"/>
          <p:nvPr userDrawn="1"/>
        </p:nvSpPr>
        <p:spPr>
          <a:xfrm>
            <a:off x="2150002" y="5714056"/>
            <a:ext cx="7304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i="0">
                <a:solidFill>
                  <a:schemeClr val="bg1">
                    <a:lumMod val="85000"/>
                  </a:schemeClr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04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5D103E8A-8D2B-6E4B-A69C-9CE25A90AF7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96786" y="1321848"/>
            <a:ext cx="2597150" cy="274637"/>
          </a:xfrm>
        </p:spPr>
        <p:txBody>
          <a:bodyPr>
            <a:noAutofit/>
          </a:bodyPr>
          <a:lstStyle>
            <a:lvl1pPr marL="0" indent="0">
              <a:buNone/>
              <a:defRPr sz="1800" b="1" i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0" name="Text Placeholder 26">
            <a:extLst>
              <a:ext uri="{FF2B5EF4-FFF2-40B4-BE49-F238E27FC236}">
                <a16:creationId xmlns:a16="http://schemas.microsoft.com/office/drawing/2014/main" id="{CC0CEC46-2A9B-8740-8361-3271436586C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96786" y="2736350"/>
            <a:ext cx="2597150" cy="274637"/>
          </a:xfrm>
        </p:spPr>
        <p:txBody>
          <a:bodyPr>
            <a:noAutofit/>
          </a:bodyPr>
          <a:lstStyle>
            <a:lvl1pPr marL="0" indent="0">
              <a:buNone/>
              <a:defRPr sz="1800" b="1" i="0"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CF64F4E3-284D-0C43-B14E-D3CFD8AA73E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196786" y="3126494"/>
            <a:ext cx="4413814" cy="689856"/>
          </a:xfrm>
        </p:spPr>
        <p:txBody>
          <a:bodyPr>
            <a:normAutofit/>
          </a:bodyPr>
          <a:lstStyle>
            <a:lvl1pPr marL="0" indent="0" algn="l">
              <a:buNone/>
              <a:defRPr sz="1200"/>
            </a:lvl1pPr>
          </a:lstStyle>
          <a:p>
            <a:pPr algn="l"/>
            <a:r>
              <a:rPr lang="en-US" sz="1200" b="0" i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Add description here</a:t>
            </a:r>
          </a:p>
        </p:txBody>
      </p:sp>
      <p:sp>
        <p:nvSpPr>
          <p:cNvPr id="32" name="Text Placeholder 26">
            <a:extLst>
              <a:ext uri="{FF2B5EF4-FFF2-40B4-BE49-F238E27FC236}">
                <a16:creationId xmlns:a16="http://schemas.microsoft.com/office/drawing/2014/main" id="{FE8A4717-3B79-6C49-A3D9-B85BEEAC5F2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196786" y="4127960"/>
            <a:ext cx="2597150" cy="274637"/>
          </a:xfrm>
        </p:spPr>
        <p:txBody>
          <a:bodyPr>
            <a:noAutofit/>
          </a:bodyPr>
          <a:lstStyle>
            <a:lvl1pPr marL="0" indent="0">
              <a:buNone/>
              <a:defRPr sz="1800" b="1" i="0"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3" name="Text Placeholder 26">
            <a:extLst>
              <a:ext uri="{FF2B5EF4-FFF2-40B4-BE49-F238E27FC236}">
                <a16:creationId xmlns:a16="http://schemas.microsoft.com/office/drawing/2014/main" id="{BD211F6C-B64B-D043-8750-87DD89B57A8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196786" y="4518104"/>
            <a:ext cx="4413814" cy="689856"/>
          </a:xfrm>
        </p:spPr>
        <p:txBody>
          <a:bodyPr>
            <a:normAutofit/>
          </a:bodyPr>
          <a:lstStyle>
            <a:lvl1pPr marL="0" indent="0" algn="l">
              <a:buNone/>
              <a:defRPr sz="1200"/>
            </a:lvl1pPr>
          </a:lstStyle>
          <a:p>
            <a:pPr algn="l"/>
            <a:r>
              <a:rPr lang="en-US" sz="1200" b="0" i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Add description here</a:t>
            </a:r>
          </a:p>
        </p:txBody>
      </p:sp>
      <p:sp>
        <p:nvSpPr>
          <p:cNvPr id="34" name="Text Placeholder 26">
            <a:extLst>
              <a:ext uri="{FF2B5EF4-FFF2-40B4-BE49-F238E27FC236}">
                <a16:creationId xmlns:a16="http://schemas.microsoft.com/office/drawing/2014/main" id="{3D0ABE00-A8EA-B948-8CE6-A79055844CB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196786" y="5543378"/>
            <a:ext cx="2597150" cy="274637"/>
          </a:xfrm>
        </p:spPr>
        <p:txBody>
          <a:bodyPr>
            <a:noAutofit/>
          </a:bodyPr>
          <a:lstStyle>
            <a:lvl1pPr marL="0" indent="0">
              <a:buNone/>
              <a:defRPr sz="1800" b="1" i="0"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5" name="Text Placeholder 26">
            <a:extLst>
              <a:ext uri="{FF2B5EF4-FFF2-40B4-BE49-F238E27FC236}">
                <a16:creationId xmlns:a16="http://schemas.microsoft.com/office/drawing/2014/main" id="{748FC2AD-DDC8-4647-9675-175326F849C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196786" y="5933522"/>
            <a:ext cx="4413814" cy="689856"/>
          </a:xfrm>
        </p:spPr>
        <p:txBody>
          <a:bodyPr>
            <a:normAutofit/>
          </a:bodyPr>
          <a:lstStyle>
            <a:lvl1pPr marL="0" indent="0" algn="l">
              <a:buNone/>
              <a:defRPr sz="1200"/>
            </a:lvl1pPr>
          </a:lstStyle>
          <a:p>
            <a:pPr algn="l"/>
            <a:r>
              <a:rPr lang="en-US" sz="1200" b="0" i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Add description here</a:t>
            </a:r>
          </a:p>
        </p:txBody>
      </p:sp>
      <p:sp>
        <p:nvSpPr>
          <p:cNvPr id="22" name="Text Placeholder 26">
            <a:extLst>
              <a:ext uri="{FF2B5EF4-FFF2-40B4-BE49-F238E27FC236}">
                <a16:creationId xmlns:a16="http://schemas.microsoft.com/office/drawing/2014/main" id="{261F8F1F-006B-7742-B16A-2477EDD8905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196786" y="1715544"/>
            <a:ext cx="4413814" cy="689856"/>
          </a:xfrm>
        </p:spPr>
        <p:txBody>
          <a:bodyPr>
            <a:normAutofit/>
          </a:bodyPr>
          <a:lstStyle>
            <a:lvl1pPr marL="0" indent="0" algn="l">
              <a:buNone/>
              <a:defRPr sz="1200"/>
            </a:lvl1pPr>
          </a:lstStyle>
          <a:p>
            <a:pPr algn="l"/>
            <a:r>
              <a:rPr lang="en-US" sz="1200" b="0" i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Add description here</a:t>
            </a:r>
          </a:p>
        </p:txBody>
      </p:sp>
    </p:spTree>
    <p:extLst>
      <p:ext uri="{BB962C8B-B14F-4D97-AF65-F5344CB8AC3E}">
        <p14:creationId xmlns:p14="http://schemas.microsoft.com/office/powerpoint/2010/main" val="4738513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9D1FC7CD-1B7D-2B4F-9E82-7140A02F24CD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C8B97DE-8859-204D-AEE6-F306690DEC3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72954" b="-3234"/>
          <a:stretch/>
        </p:blipFill>
        <p:spPr>
          <a:xfrm>
            <a:off x="11529368" y="6394748"/>
            <a:ext cx="485792" cy="34403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089D96F-E41F-C44D-945C-566EBBDCF85F}"/>
              </a:ext>
            </a:extLst>
          </p:cNvPr>
          <p:cNvSpPr/>
          <p:nvPr userDrawn="1"/>
        </p:nvSpPr>
        <p:spPr>
          <a:xfrm>
            <a:off x="0" y="97536"/>
            <a:ext cx="12192000" cy="6669024"/>
          </a:xfrm>
          <a:prstGeom prst="rect">
            <a:avLst/>
          </a:prstGeom>
          <a:gradFill flip="none" rotWithShape="1">
            <a:gsLst>
              <a:gs pos="0">
                <a:srgbClr val="0D2A44"/>
              </a:gs>
              <a:gs pos="42000">
                <a:srgbClr val="12435C"/>
              </a:gs>
              <a:gs pos="83000">
                <a:srgbClr val="12435C"/>
              </a:gs>
              <a:gs pos="100000">
                <a:srgbClr val="12435C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B45E860-C70B-AC4A-B9E8-8908790049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86148"/>
            <a:ext cx="10515600" cy="6702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609058-2F7D-C547-BF11-47DE5F5F84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520217"/>
            <a:ext cx="10515600" cy="46996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520873-A0D2-7A43-9F1D-AC85C6C6C7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</a:defRPr>
            </a:lvl1pPr>
          </a:lstStyle>
          <a:p>
            <a:fld id="{D70AAD1C-E303-D447-B26B-E19931FC7CC8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A1C7205-B16E-5840-A30B-CDBB4AE6C9C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223"/>
          <a:stretch/>
        </p:blipFill>
        <p:spPr>
          <a:xfrm>
            <a:off x="11560279" y="6347657"/>
            <a:ext cx="520557" cy="32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9831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1" r:id="rId8"/>
    <p:sldLayoutId id="2147483662" r:id="rId9"/>
    <p:sldLayoutId id="2147483656" r:id="rId10"/>
    <p:sldLayoutId id="2147483657" r:id="rId11"/>
    <p:sldLayoutId id="2147483660" r:id="rId12"/>
    <p:sldLayoutId id="2147483663" r:id="rId13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b="0" i="0" kern="1200" cap="all" baseline="0">
          <a:solidFill>
            <a:schemeClr val="bg1"/>
          </a:solidFill>
          <a:latin typeface="Open Sans Semibold" panose="020B0606030504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600" b="0" i="0" kern="1200" baseline="0">
          <a:solidFill>
            <a:schemeClr val="bg1"/>
          </a:solidFill>
          <a:latin typeface="Open Sans Light" panose="020B0306030504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200" b="0" i="0" kern="1200" baseline="0">
          <a:solidFill>
            <a:schemeClr val="bg1"/>
          </a:solidFill>
          <a:latin typeface="Open Sans Light" panose="020B0306030504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bg1"/>
          </a:solidFill>
          <a:latin typeface="Open Sans Light" panose="020B0306030504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Open Sans Light" panose="020B0306030504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Open Sans Light" panose="020B0306030504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emf"/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10" Type="http://schemas.openxmlformats.org/officeDocument/2006/relationships/image" Target="../media/image13.png"/><Relationship Id="rId4" Type="http://schemas.openxmlformats.org/officeDocument/2006/relationships/image" Target="../media/image2.png"/><Relationship Id="rId9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BEF485-6FD3-C949-99D9-CD0F75935D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9416" y="1380746"/>
            <a:ext cx="10753165" cy="2387600"/>
          </a:xfrm>
        </p:spPr>
        <p:txBody>
          <a:bodyPr/>
          <a:lstStyle/>
          <a:p>
            <a:r>
              <a:rPr lang="en-US" b="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Empowering </a:t>
            </a:r>
            <a:r>
              <a:rPr lang="en-US" dirty="0"/>
              <a:t>your world with Alexa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6C2D76A-E6C3-C04D-97AE-4068366EF0C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BY: Stephen Sailor</a:t>
            </a:r>
          </a:p>
        </p:txBody>
      </p:sp>
    </p:spTree>
    <p:extLst>
      <p:ext uri="{BB962C8B-B14F-4D97-AF65-F5344CB8AC3E}">
        <p14:creationId xmlns:p14="http://schemas.microsoft.com/office/powerpoint/2010/main" val="40433927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D2ADCA-4C80-2A4A-BDAA-88EACACBE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Why </a:t>
            </a:r>
            <a:r>
              <a:rPr lang="en-US" dirty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use voice apps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490AF3-0D14-0B47-BCEC-5A646B8884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9345"/>
            <a:ext cx="6940296" cy="4753196"/>
          </a:xfrm>
        </p:spPr>
        <p:txBody>
          <a:bodyPr>
            <a:normAutofit/>
          </a:bodyPr>
          <a:lstStyle/>
          <a:p>
            <a:r>
              <a:rPr lang="en-US" sz="2000" dirty="0"/>
              <a:t>Widespread adoption </a:t>
            </a:r>
          </a:p>
          <a:p>
            <a:endParaRPr lang="en-US" sz="2000" dirty="0"/>
          </a:p>
          <a:p>
            <a:r>
              <a:rPr lang="en-US" sz="2000" dirty="0"/>
              <a:t>Can provide a simpler, more intuitive way of interaction</a:t>
            </a:r>
          </a:p>
          <a:p>
            <a:endParaRPr lang="en-US" sz="2000" dirty="0"/>
          </a:p>
          <a:p>
            <a:r>
              <a:rPr lang="en-US" sz="2000" dirty="0"/>
              <a:t>Devices are plentiful</a:t>
            </a:r>
          </a:p>
          <a:p>
            <a:pPr lvl="1"/>
            <a:r>
              <a:rPr lang="en-US" sz="2000" dirty="0"/>
              <a:t>Amazon Alexa</a:t>
            </a:r>
          </a:p>
          <a:p>
            <a:pPr lvl="1"/>
            <a:r>
              <a:rPr lang="en-US" sz="2000" dirty="0"/>
              <a:t>Google Home</a:t>
            </a:r>
          </a:p>
          <a:p>
            <a:pPr lvl="1"/>
            <a:r>
              <a:rPr lang="en-US" sz="2000" dirty="0"/>
              <a:t>Microsoft Cortana</a:t>
            </a:r>
          </a:p>
          <a:p>
            <a:pPr lvl="1"/>
            <a:r>
              <a:rPr lang="en-US" sz="2000" dirty="0"/>
              <a:t>Apple’s Siri</a:t>
            </a:r>
          </a:p>
          <a:p>
            <a:pPr lvl="1"/>
            <a:r>
              <a:rPr lang="en-US" sz="2000" dirty="0"/>
              <a:t>Smart TVs</a:t>
            </a:r>
          </a:p>
          <a:p>
            <a:endParaRPr lang="en-US" sz="2000" dirty="0"/>
          </a:p>
          <a:p>
            <a:r>
              <a:rPr lang="en-US" sz="2000" dirty="0"/>
              <a:t>Can be used for Chat Ops</a:t>
            </a:r>
          </a:p>
          <a:p>
            <a:pPr lvl="1"/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8649AC-426C-6B4D-AFC6-5201F2DAC7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7709" y="1666609"/>
            <a:ext cx="3274291" cy="327429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43258E3-04BF-1548-8033-EAC9D8085C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0563" y="2938250"/>
            <a:ext cx="3274291" cy="3274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1872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D2ADCA-4C80-2A4A-BDAA-88EACACBE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Chat</a:t>
            </a:r>
            <a:r>
              <a:rPr lang="en-US" dirty="0" err="1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ops</a:t>
            </a:r>
            <a:endParaRPr lang="en-US" dirty="0"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490AF3-0D14-0B47-BCEC-5A646B8884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23683"/>
            <a:ext cx="8720328" cy="5384382"/>
          </a:xfrm>
        </p:spPr>
        <p:txBody>
          <a:bodyPr>
            <a:normAutofit lnSpcReduction="10000"/>
          </a:bodyPr>
          <a:lstStyle/>
          <a:p>
            <a:r>
              <a:rPr lang="en-US" sz="2000" b="1" dirty="0"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What is ChatOps?</a:t>
            </a:r>
          </a:p>
          <a:p>
            <a:pPr lvl="1"/>
            <a:r>
              <a:rPr lang="en-US" sz="2000" dirty="0"/>
              <a:t>A form of automation and interaction with scripts, tools or code using conversation driven development</a:t>
            </a:r>
          </a:p>
          <a:p>
            <a:pPr lvl="1"/>
            <a:endParaRPr lang="en-US" sz="2000" dirty="0"/>
          </a:p>
          <a:p>
            <a:pPr lvl="1"/>
            <a:r>
              <a:rPr lang="en-US" sz="2000" dirty="0"/>
              <a:t>ChatOps tools are often called bots</a:t>
            </a:r>
          </a:p>
          <a:p>
            <a:pPr lvl="1"/>
            <a:endParaRPr lang="en-US" sz="2000" dirty="0"/>
          </a:p>
          <a:p>
            <a:pPr lvl="1"/>
            <a:r>
              <a:rPr lang="en-US" sz="2000" dirty="0"/>
              <a:t>Meant to be accessible from primary sources of conversation</a:t>
            </a:r>
          </a:p>
          <a:p>
            <a:pPr lvl="2"/>
            <a:r>
              <a:rPr lang="en-US" dirty="0"/>
              <a:t>Slack</a:t>
            </a:r>
          </a:p>
          <a:p>
            <a:pPr lvl="2"/>
            <a:r>
              <a:rPr lang="en-US" dirty="0"/>
              <a:t>Teams, </a:t>
            </a:r>
            <a:r>
              <a:rPr lang="en-US" dirty="0" err="1"/>
              <a:t>Etc</a:t>
            </a:r>
            <a:r>
              <a:rPr lang="en-US" dirty="0"/>
              <a:t>…</a:t>
            </a:r>
          </a:p>
          <a:p>
            <a:pPr lvl="2"/>
            <a:endParaRPr lang="en-US" dirty="0"/>
          </a:p>
          <a:p>
            <a:pPr lvl="1"/>
            <a:r>
              <a:rPr lang="en-US" sz="2000" dirty="0"/>
              <a:t>Helps to easily automate and manual tasks</a:t>
            </a:r>
          </a:p>
          <a:p>
            <a:pPr lvl="1"/>
            <a:endParaRPr lang="en-US" sz="2000" dirty="0"/>
          </a:p>
          <a:p>
            <a:pPr lvl="1"/>
            <a:r>
              <a:rPr lang="en-US" sz="2000" dirty="0"/>
              <a:t>Existing ChatOps Frameworks</a:t>
            </a:r>
          </a:p>
          <a:p>
            <a:pPr lvl="2"/>
            <a:r>
              <a:rPr lang="en-US" dirty="0" err="1"/>
              <a:t>Hubot</a:t>
            </a:r>
            <a:endParaRPr lang="en-US" dirty="0"/>
          </a:p>
          <a:p>
            <a:pPr lvl="2"/>
            <a:r>
              <a:rPr lang="en-US" dirty="0" err="1"/>
              <a:t>Lita</a:t>
            </a:r>
            <a:r>
              <a:rPr lang="en-US" dirty="0"/>
              <a:t> </a:t>
            </a:r>
          </a:p>
          <a:p>
            <a:pPr lvl="2"/>
            <a:r>
              <a:rPr lang="en-US" dirty="0"/>
              <a:t>Err</a:t>
            </a:r>
          </a:p>
          <a:p>
            <a:pPr lvl="2"/>
            <a:r>
              <a:rPr lang="en-US" dirty="0"/>
              <a:t>Webhooks</a:t>
            </a:r>
          </a:p>
          <a:p>
            <a:pPr lvl="1"/>
            <a:endParaRPr lang="en-US" sz="2000" dirty="0"/>
          </a:p>
          <a:p>
            <a:endParaRPr lang="en-US" sz="2000" dirty="0"/>
          </a:p>
          <a:p>
            <a:pPr lvl="1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6658353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D2ADCA-4C80-2A4A-BDAA-88EACACBE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Why </a:t>
            </a:r>
            <a:r>
              <a:rPr lang="en-US" dirty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Alexa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490AF3-0D14-0B47-BCEC-5A646B8884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53312"/>
            <a:ext cx="10515600" cy="5340095"/>
          </a:xfrm>
        </p:spPr>
        <p:txBody>
          <a:bodyPr>
            <a:normAutofit lnSpcReduction="10000"/>
          </a:bodyPr>
          <a:lstStyle/>
          <a:p>
            <a:r>
              <a:rPr lang="en-US" sz="2000" dirty="0"/>
              <a:t>Alexa is the leader in smart speakers</a:t>
            </a:r>
          </a:p>
          <a:p>
            <a:endParaRPr lang="en-US" sz="2000" dirty="0"/>
          </a:p>
          <a:p>
            <a:r>
              <a:rPr lang="en-US" sz="2000" dirty="0"/>
              <a:t>Devices are plentiful</a:t>
            </a:r>
          </a:p>
          <a:p>
            <a:endParaRPr lang="en-US" sz="2000" dirty="0"/>
          </a:p>
          <a:p>
            <a:r>
              <a:rPr lang="en-US" sz="2000" dirty="0"/>
              <a:t>Variety of devices</a:t>
            </a:r>
          </a:p>
          <a:p>
            <a:endParaRPr lang="en-US" sz="2000" dirty="0"/>
          </a:p>
          <a:p>
            <a:r>
              <a:rPr lang="en-US" sz="2000" dirty="0"/>
              <a:t>Relatively inexpensive</a:t>
            </a:r>
          </a:p>
          <a:p>
            <a:endParaRPr lang="en-US" sz="2000" dirty="0"/>
          </a:p>
          <a:p>
            <a:r>
              <a:rPr lang="en-US" sz="2000" dirty="0"/>
              <a:t>Integrates easily into AWS</a:t>
            </a:r>
          </a:p>
          <a:p>
            <a:endParaRPr lang="en-US" sz="2000" dirty="0"/>
          </a:p>
          <a:p>
            <a:r>
              <a:rPr lang="en-US" sz="2000" dirty="0"/>
              <a:t>Business grade options</a:t>
            </a:r>
          </a:p>
          <a:p>
            <a:pPr lvl="1"/>
            <a:r>
              <a:rPr lang="en-US" sz="2000" dirty="0"/>
              <a:t>Alexa for Business</a:t>
            </a:r>
          </a:p>
          <a:p>
            <a:pPr lvl="2"/>
            <a:r>
              <a:rPr lang="en-US" dirty="0"/>
              <a:t>Meeting room assistant</a:t>
            </a:r>
          </a:p>
          <a:p>
            <a:pPr lvl="2"/>
            <a:r>
              <a:rPr lang="en-US" dirty="0"/>
              <a:t>Private skills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8083977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D2ADCA-4C80-2A4A-BDAA-88EACACBE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About </a:t>
            </a:r>
            <a:r>
              <a:rPr lang="en-US" dirty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Alexa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490AF3-0D14-0B47-BCEC-5A646B8884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b="1" dirty="0"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Alexa vs Echo</a:t>
            </a:r>
          </a:p>
          <a:p>
            <a:pPr lvl="1"/>
            <a:r>
              <a:rPr lang="en-US" sz="2000" dirty="0"/>
              <a:t>Alexa is Amazon’s Voice Service</a:t>
            </a:r>
          </a:p>
          <a:p>
            <a:pPr lvl="2"/>
            <a:r>
              <a:rPr lang="en-US" dirty="0"/>
              <a:t>Can be uses on various hardware</a:t>
            </a:r>
          </a:p>
          <a:p>
            <a:pPr lvl="1"/>
            <a:r>
              <a:rPr lang="en-US" sz="2000" dirty="0"/>
              <a:t>Echo</a:t>
            </a:r>
          </a:p>
          <a:p>
            <a:pPr lvl="2"/>
            <a:r>
              <a:rPr lang="en-US" dirty="0"/>
              <a:t>Amazon hardware specialized to work with Alexa</a:t>
            </a:r>
          </a:p>
          <a:p>
            <a:pPr lvl="2"/>
            <a:endParaRPr lang="en-US" dirty="0"/>
          </a:p>
          <a:p>
            <a:r>
              <a:rPr lang="en-US" sz="2000" b="1" dirty="0"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Multiple Types of Skills</a:t>
            </a:r>
          </a:p>
          <a:p>
            <a:pPr lvl="1"/>
            <a:r>
              <a:rPr lang="en-US" sz="2000" dirty="0"/>
              <a:t>Custom Interactions</a:t>
            </a:r>
          </a:p>
          <a:p>
            <a:pPr lvl="1"/>
            <a:r>
              <a:rPr lang="en-US" sz="2000" dirty="0"/>
              <a:t>Smart Home</a:t>
            </a:r>
          </a:p>
          <a:p>
            <a:pPr lvl="1"/>
            <a:r>
              <a:rPr lang="en-US" sz="2000" dirty="0"/>
              <a:t>Flash Briefing</a:t>
            </a:r>
          </a:p>
          <a:p>
            <a:pPr lvl="1"/>
            <a:r>
              <a:rPr lang="en-US" sz="2000" dirty="0"/>
              <a:t>Video </a:t>
            </a:r>
          </a:p>
          <a:p>
            <a:pPr lvl="1"/>
            <a:r>
              <a:rPr lang="en-US" sz="2000" dirty="0"/>
              <a:t>Music</a:t>
            </a:r>
          </a:p>
          <a:p>
            <a:pPr lvl="1"/>
            <a:r>
              <a:rPr lang="en-US" sz="2000" dirty="0" err="1"/>
              <a:t>Etc</a:t>
            </a:r>
            <a:r>
              <a:rPr lang="en-US" sz="2000" dirty="0"/>
              <a:t>…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F04460F-167B-EE49-BC0B-B69A6D54AA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2471" y="4556171"/>
            <a:ext cx="8489482" cy="1656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3010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D2ADCA-4C80-2A4A-BDAA-88EACACBE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Components </a:t>
            </a:r>
            <a:r>
              <a:rPr lang="en-US" dirty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of Alexa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490AF3-0D14-0B47-BCEC-5A646B8884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88782"/>
            <a:ext cx="7150768" cy="5494897"/>
          </a:xfrm>
        </p:spPr>
        <p:txBody>
          <a:bodyPr>
            <a:noAutofit/>
          </a:bodyPr>
          <a:lstStyle/>
          <a:p>
            <a:r>
              <a:rPr lang="en-US" sz="1700" b="1" dirty="0"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Alexa Skill</a:t>
            </a:r>
          </a:p>
          <a:p>
            <a:pPr lvl="1"/>
            <a:r>
              <a:rPr lang="en-US" sz="1700" b="1" dirty="0"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Alexa Developer Console</a:t>
            </a:r>
          </a:p>
          <a:p>
            <a:pPr lvl="2"/>
            <a:r>
              <a:rPr lang="en-US" sz="1700" dirty="0"/>
              <a:t>Invocation Name</a:t>
            </a:r>
          </a:p>
          <a:p>
            <a:pPr lvl="3"/>
            <a:r>
              <a:rPr lang="en-US" sz="1700" dirty="0"/>
              <a:t>Name associated to your app to launch it (Example: Alexa Open Ops Buddy)</a:t>
            </a:r>
          </a:p>
          <a:p>
            <a:pPr marL="457200" lvl="1" indent="0">
              <a:buNone/>
            </a:pPr>
            <a:br>
              <a:rPr lang="en-US" sz="1700" b="1" dirty="0"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</a:br>
            <a:br>
              <a:rPr lang="en-US" sz="1700" b="1" dirty="0"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</a:br>
            <a:endParaRPr lang="en-US" sz="1700" b="1" dirty="0"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  <a:p>
            <a:pPr marL="457200" lvl="1" indent="0">
              <a:buNone/>
            </a:pPr>
            <a:endParaRPr lang="en-US" sz="1700" b="1" dirty="0"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  <a:p>
            <a:pPr marL="457200" lvl="1" indent="0">
              <a:buNone/>
            </a:pPr>
            <a:endParaRPr lang="en-US" sz="1700" b="1" dirty="0"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  <a:p>
            <a:pPr lvl="1"/>
            <a:r>
              <a:rPr lang="en-US" sz="1700" b="1" dirty="0"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Intents</a:t>
            </a:r>
          </a:p>
          <a:p>
            <a:pPr lvl="2"/>
            <a:r>
              <a:rPr lang="en-US" sz="1700" dirty="0"/>
              <a:t>Alexa does not provide exactly what a user says, it instead interprets what a user says and triggers the intent it believes the user was trying to call</a:t>
            </a:r>
          </a:p>
          <a:p>
            <a:pPr lvl="2"/>
            <a:r>
              <a:rPr lang="en-US" sz="1700" dirty="0"/>
              <a:t>Two Types of Intents</a:t>
            </a:r>
          </a:p>
          <a:p>
            <a:pPr lvl="4"/>
            <a:r>
              <a:rPr lang="en-US" sz="1700" dirty="0"/>
              <a:t>Custom: User created intents / hooks for integrating with code</a:t>
            </a:r>
          </a:p>
          <a:p>
            <a:pPr lvl="4"/>
            <a:r>
              <a:rPr lang="en-US" sz="1700" dirty="0"/>
              <a:t>Built In: Intents that Amazon provides (Example: </a:t>
            </a:r>
            <a:r>
              <a:rPr lang="en-US" sz="1700" dirty="0" err="1"/>
              <a:t>AMAZON.CancelIntent</a:t>
            </a:r>
            <a:r>
              <a:rPr lang="en-US" sz="1700" dirty="0"/>
              <a:t>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E4C58B-6115-604E-8B13-0550B90860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2072" y="1868100"/>
            <a:ext cx="2927409" cy="45844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B49E78A-15EB-A34A-B8A2-B916359684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2193" y="2568636"/>
            <a:ext cx="4126019" cy="126759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60CFD52-1E65-2149-8A9E-6852F7AF4042}"/>
              </a:ext>
            </a:extLst>
          </p:cNvPr>
          <p:cNvSpPr/>
          <p:nvPr/>
        </p:nvSpPr>
        <p:spPr>
          <a:xfrm>
            <a:off x="4837386" y="1035179"/>
            <a:ext cx="23296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Alexa Skill Continued</a:t>
            </a:r>
          </a:p>
        </p:txBody>
      </p:sp>
    </p:spTree>
    <p:extLst>
      <p:ext uri="{BB962C8B-B14F-4D97-AF65-F5344CB8AC3E}">
        <p14:creationId xmlns:p14="http://schemas.microsoft.com/office/powerpoint/2010/main" val="11487358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D2ADCA-4C80-2A4A-BDAA-88EACACBE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Components </a:t>
            </a:r>
            <a:r>
              <a:rPr lang="en-US" dirty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of Alexa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490AF3-0D14-0B47-BCEC-5A646B8884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88782"/>
            <a:ext cx="6486625" cy="5494897"/>
          </a:xfrm>
        </p:spPr>
        <p:txBody>
          <a:bodyPr>
            <a:noAutofit/>
          </a:bodyPr>
          <a:lstStyle/>
          <a:p>
            <a:r>
              <a:rPr lang="en-US" sz="1700" b="1" dirty="0"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Alexa Skill</a:t>
            </a:r>
          </a:p>
          <a:p>
            <a:pPr lvl="1"/>
            <a:r>
              <a:rPr lang="en-US" sz="1700" b="1" dirty="0"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Alexa Developer Console</a:t>
            </a:r>
          </a:p>
          <a:p>
            <a:pPr lvl="1"/>
            <a:r>
              <a:rPr lang="en-US" sz="1700" b="1" dirty="0"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Components</a:t>
            </a:r>
          </a:p>
          <a:p>
            <a:pPr lvl="2"/>
            <a:r>
              <a:rPr lang="en-US" sz="1700" dirty="0"/>
              <a:t>Utterances</a:t>
            </a:r>
          </a:p>
          <a:p>
            <a:pPr lvl="3"/>
            <a:r>
              <a:rPr lang="en-US" sz="1700" dirty="0">
                <a:solidFill>
                  <a:prstClr val="white"/>
                </a:solidFill>
                <a:latin typeface="Open Sans Light" panose="020B0306030504020204" pitchFamily="34" charset="0"/>
              </a:rPr>
              <a:t>Sample phrases for triggering an intent (Example: Is my website healthy?)</a:t>
            </a:r>
            <a:endParaRPr lang="en-US" sz="1700" dirty="0"/>
          </a:p>
          <a:p>
            <a:pPr lvl="2"/>
            <a:endParaRPr lang="en-US" sz="1700" dirty="0"/>
          </a:p>
          <a:p>
            <a:pPr lvl="2"/>
            <a:r>
              <a:rPr lang="en-US" sz="1700" dirty="0"/>
              <a:t>Slots</a:t>
            </a:r>
          </a:p>
          <a:p>
            <a:pPr lvl="3"/>
            <a:r>
              <a:rPr lang="en-US" sz="1700" dirty="0">
                <a:solidFill>
                  <a:prstClr val="white"/>
                </a:solidFill>
                <a:latin typeface="Open Sans Light" panose="020B0306030504020204" pitchFamily="34" charset="0"/>
              </a:rPr>
              <a:t>Placeholders for retrieving specific pieces of data</a:t>
            </a:r>
          </a:p>
          <a:p>
            <a:pPr lvl="3"/>
            <a:r>
              <a:rPr lang="en-US" sz="1700" dirty="0">
                <a:solidFill>
                  <a:prstClr val="white"/>
                </a:solidFill>
                <a:latin typeface="Open Sans Light" panose="020B0306030504020204" pitchFamily="34" charset="0"/>
              </a:rPr>
              <a:t>Integrated with Sample Utterances</a:t>
            </a:r>
          </a:p>
          <a:p>
            <a:pPr lvl="3"/>
            <a:r>
              <a:rPr lang="en-US" sz="1700" dirty="0">
                <a:solidFill>
                  <a:prstClr val="white"/>
                </a:solidFill>
                <a:latin typeface="Open Sans Light" panose="020B0306030504020204" pitchFamily="34" charset="0"/>
              </a:rPr>
              <a:t>Slots have data types</a:t>
            </a:r>
            <a:endParaRPr lang="en-US" sz="17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3529C6-869B-9247-B718-E900396492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0640" y="1380022"/>
            <a:ext cx="3870425" cy="15072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9A7917-377B-DB47-AFD7-10CC3F9F13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9464" y="4665099"/>
            <a:ext cx="6486625" cy="19185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AA9D329-2233-FE42-97F2-25ED1FCD34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8120" y="3568145"/>
            <a:ext cx="4215464" cy="80520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791E1DA-22EC-BD4D-A254-8BD847DF4CCD}"/>
              </a:ext>
            </a:extLst>
          </p:cNvPr>
          <p:cNvSpPr/>
          <p:nvPr/>
        </p:nvSpPr>
        <p:spPr>
          <a:xfrm>
            <a:off x="4837386" y="1035179"/>
            <a:ext cx="23296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Alexa Skill Continued</a:t>
            </a:r>
          </a:p>
        </p:txBody>
      </p:sp>
    </p:spTree>
    <p:extLst>
      <p:ext uri="{BB962C8B-B14F-4D97-AF65-F5344CB8AC3E}">
        <p14:creationId xmlns:p14="http://schemas.microsoft.com/office/powerpoint/2010/main" val="7316413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D2ADCA-4C80-2A4A-BDAA-88EACACBE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Components</a:t>
            </a:r>
            <a:r>
              <a:rPr lang="en-US" dirty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 of Alexa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490AF3-0D14-0B47-BCEC-5A646B8884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5592" y="1585339"/>
            <a:ext cx="11353800" cy="4596005"/>
          </a:xfrm>
        </p:spPr>
        <p:txBody>
          <a:bodyPr>
            <a:noAutofit/>
          </a:bodyPr>
          <a:lstStyle/>
          <a:p>
            <a:pPr lvl="1"/>
            <a:r>
              <a:rPr lang="en-US" sz="1800" b="1" dirty="0"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Alexa Developer Console</a:t>
            </a:r>
          </a:p>
          <a:p>
            <a:pPr lvl="2"/>
            <a:r>
              <a:rPr lang="en-US" sz="1800" b="1" dirty="0"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Cards</a:t>
            </a:r>
          </a:p>
          <a:p>
            <a:pPr lvl="3"/>
            <a:r>
              <a:rPr lang="en-US" dirty="0"/>
              <a:t>Cards are how data is visually presented back to a user</a:t>
            </a:r>
          </a:p>
          <a:p>
            <a:pPr lvl="3"/>
            <a:r>
              <a:rPr lang="en-US" dirty="0"/>
              <a:t>Can be viewed on Alexa enabled device with a screen</a:t>
            </a:r>
          </a:p>
          <a:p>
            <a:pPr lvl="3"/>
            <a:r>
              <a:rPr lang="en-US" dirty="0"/>
              <a:t>Can be viewed in the Alexa mobile app or </a:t>
            </a:r>
            <a:r>
              <a:rPr lang="en-US" dirty="0" err="1"/>
              <a:t>alexa.amazon.com</a:t>
            </a:r>
            <a:endParaRPr lang="en-US" dirty="0"/>
          </a:p>
          <a:p>
            <a:pPr lvl="3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586A3B2-6B1F-BC47-A104-85B3F805E069}"/>
              </a:ext>
            </a:extLst>
          </p:cNvPr>
          <p:cNvSpPr/>
          <p:nvPr/>
        </p:nvSpPr>
        <p:spPr>
          <a:xfrm>
            <a:off x="4837386" y="1035179"/>
            <a:ext cx="23296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Alexa Skill Continued</a:t>
            </a:r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653D9B8A-2641-7746-B72E-1F1D46D389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1617" y="1219845"/>
            <a:ext cx="2562183" cy="527266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FE1F7F4-1F90-C64F-8E9D-E3D564D132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9903" y="4092888"/>
            <a:ext cx="6608134" cy="1335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0027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D2ADCA-4C80-2A4A-BDAA-88EACACBE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Components</a:t>
            </a:r>
            <a:r>
              <a:rPr lang="en-US" dirty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 of Alexa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490AF3-0D14-0B47-BCEC-5A646B8884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5592" y="1585339"/>
            <a:ext cx="11353800" cy="4596005"/>
          </a:xfrm>
        </p:spPr>
        <p:txBody>
          <a:bodyPr>
            <a:noAutofit/>
          </a:bodyPr>
          <a:lstStyle/>
          <a:p>
            <a:pPr lvl="1"/>
            <a:r>
              <a:rPr lang="en-US" sz="1800" b="1" dirty="0"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Alexa Developer Console</a:t>
            </a:r>
          </a:p>
          <a:p>
            <a:pPr marL="1371600" lvl="3" indent="0">
              <a:buNone/>
            </a:pPr>
            <a:endParaRPr lang="en-US" dirty="0"/>
          </a:p>
          <a:p>
            <a:pPr lvl="2"/>
            <a:r>
              <a:rPr lang="en-US" sz="1800" b="1" dirty="0"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Speech Synthesis Markup Language (SSML)</a:t>
            </a:r>
          </a:p>
          <a:p>
            <a:pPr lvl="3"/>
            <a:r>
              <a:rPr lang="en-US" dirty="0"/>
              <a:t>Used to generate output speech for Alexa and controls how that speech is generated</a:t>
            </a:r>
          </a:p>
          <a:p>
            <a:pPr lvl="3"/>
            <a:r>
              <a:rPr lang="en-US" dirty="0"/>
              <a:t>Multiple effects can be added for better voice interface</a:t>
            </a:r>
          </a:p>
          <a:p>
            <a:pPr lvl="4"/>
            <a:r>
              <a:rPr lang="en-US" dirty="0"/>
              <a:t>Emotion: Cause emotion to be added to output speech</a:t>
            </a:r>
          </a:p>
          <a:p>
            <a:pPr lvl="4"/>
            <a:r>
              <a:rPr lang="en-US" dirty="0"/>
              <a:t>Break: Allow for pauses to be added to speech</a:t>
            </a:r>
          </a:p>
          <a:p>
            <a:pPr lvl="4"/>
            <a:r>
              <a:rPr lang="en-US" dirty="0"/>
              <a:t>Say-as: Tells Alexa how to pronounce things such as dates or times</a:t>
            </a:r>
          </a:p>
          <a:p>
            <a:pPr lvl="4"/>
            <a:endParaRPr lang="en-US" dirty="0"/>
          </a:p>
          <a:p>
            <a:pPr marL="1371600" lvl="3" indent="0">
              <a:buNone/>
            </a:pPr>
            <a:br>
              <a:rPr lang="en-US" dirty="0"/>
            </a:br>
            <a:endParaRPr lang="en-US" b="1" dirty="0"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586A3B2-6B1F-BC47-A104-85B3F805E069}"/>
              </a:ext>
            </a:extLst>
          </p:cNvPr>
          <p:cNvSpPr/>
          <p:nvPr/>
        </p:nvSpPr>
        <p:spPr>
          <a:xfrm>
            <a:off x="4837386" y="1035179"/>
            <a:ext cx="23296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Alexa Skill Continued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C364277-111B-B141-94D6-4D5A6BE368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329" y="4997572"/>
            <a:ext cx="10873339" cy="3520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4CFDF0A-21E7-5C44-9BF5-EC3B8FBB4A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5348" y="4316208"/>
            <a:ext cx="10401300" cy="368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E189B0-0B17-DB48-8E6B-1F727A72D1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204" y="5634317"/>
            <a:ext cx="11088063" cy="310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7131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D2ADCA-4C80-2A4A-BDAA-88EACACBE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Components</a:t>
            </a:r>
            <a:r>
              <a:rPr lang="en-US" dirty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 of Alexa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490AF3-0D14-0B47-BCEC-5A646B8884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58079"/>
            <a:ext cx="10515600" cy="3862433"/>
          </a:xfrm>
        </p:spPr>
        <p:txBody>
          <a:bodyPr>
            <a:normAutofit/>
          </a:bodyPr>
          <a:lstStyle/>
          <a:p>
            <a:pPr lvl="1"/>
            <a:r>
              <a:rPr lang="en-US" sz="2000" b="1" dirty="0"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Alexa Developer Console</a:t>
            </a:r>
          </a:p>
          <a:p>
            <a:pPr lvl="2"/>
            <a:r>
              <a:rPr lang="en-US" dirty="0"/>
              <a:t>Endpoints: Settings for binding Alexa Skill to backend code</a:t>
            </a:r>
          </a:p>
          <a:p>
            <a:pPr lvl="2"/>
            <a:r>
              <a:rPr lang="en-US" dirty="0"/>
              <a:t>Ops Buddy uses AWS Lambda</a:t>
            </a:r>
          </a:p>
          <a:p>
            <a:pPr lvl="2"/>
            <a:endParaRPr lang="en-US" dirty="0"/>
          </a:p>
          <a:p>
            <a:pPr lvl="1"/>
            <a:r>
              <a:rPr lang="en-US" sz="2000" b="1" dirty="0"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Infrastructure</a:t>
            </a:r>
          </a:p>
          <a:p>
            <a:pPr lvl="2"/>
            <a:r>
              <a:rPr lang="en-US" dirty="0"/>
              <a:t>Alexa integrates easily into AWS Lambda</a:t>
            </a:r>
          </a:p>
          <a:p>
            <a:pPr lvl="2"/>
            <a:r>
              <a:rPr lang="en-US" dirty="0"/>
              <a:t>AWS Lambda can be used to do almost anything</a:t>
            </a:r>
          </a:p>
          <a:p>
            <a:pPr lvl="2"/>
            <a:r>
              <a:rPr lang="en-US" dirty="0"/>
              <a:t>Logs are available in AWS CloudWatch</a:t>
            </a:r>
          </a:p>
          <a:p>
            <a:pPr lvl="2"/>
            <a:endParaRPr lang="en-US" dirty="0"/>
          </a:p>
          <a:p>
            <a:pPr lvl="1"/>
            <a:r>
              <a:rPr lang="en-US" sz="2000" b="1" dirty="0"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Code</a:t>
            </a:r>
          </a:p>
          <a:p>
            <a:pPr lvl="2"/>
            <a:r>
              <a:rPr lang="en-US" dirty="0"/>
              <a:t>Alexa Skills Kit (ASK SDK)</a:t>
            </a:r>
          </a:p>
          <a:p>
            <a:pPr lvl="2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123776-C81B-D943-AECC-EA09102822EB}"/>
              </a:ext>
            </a:extLst>
          </p:cNvPr>
          <p:cNvSpPr txBox="1"/>
          <p:nvPr/>
        </p:nvSpPr>
        <p:spPr>
          <a:xfrm>
            <a:off x="3762388" y="6013466"/>
            <a:ext cx="46672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REVIEW </a:t>
            </a:r>
            <a:r>
              <a:rPr lang="en-US" sz="36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OPS BUDDY!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AF203BD-AB55-FB4A-9735-F96C1E1DBC44}"/>
              </a:ext>
            </a:extLst>
          </p:cNvPr>
          <p:cNvSpPr/>
          <p:nvPr/>
        </p:nvSpPr>
        <p:spPr>
          <a:xfrm>
            <a:off x="4837386" y="1035179"/>
            <a:ext cx="23296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Alexa Skill Continued</a:t>
            </a:r>
          </a:p>
        </p:txBody>
      </p:sp>
    </p:spTree>
    <p:extLst>
      <p:ext uri="{BB962C8B-B14F-4D97-AF65-F5344CB8AC3E}">
        <p14:creationId xmlns:p14="http://schemas.microsoft.com/office/powerpoint/2010/main" val="4201440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D2ADCA-4C80-2A4A-BDAA-88EACACBE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What’s Next</a:t>
            </a:r>
            <a:endParaRPr lang="en-US" dirty="0"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490AF3-0D14-0B47-BCEC-5A646B8884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58079"/>
            <a:ext cx="10515600" cy="3862433"/>
          </a:xfrm>
        </p:spPr>
        <p:txBody>
          <a:bodyPr>
            <a:normAutofit/>
          </a:bodyPr>
          <a:lstStyle/>
          <a:p>
            <a:r>
              <a:rPr lang="en-US" sz="2400" b="1" dirty="0"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Publish a Skill</a:t>
            </a:r>
          </a:p>
          <a:p>
            <a:pPr lvl="1"/>
            <a:r>
              <a:rPr lang="en-US" sz="2000" b="1" dirty="0"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Private Skills</a:t>
            </a:r>
          </a:p>
          <a:p>
            <a:pPr lvl="2"/>
            <a:r>
              <a:rPr lang="en-US" sz="1800" b="1" dirty="0"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Development Skills: Private to only the developers account</a:t>
            </a:r>
          </a:p>
          <a:p>
            <a:pPr lvl="2"/>
            <a:r>
              <a:rPr lang="en-US" sz="1800" b="1" dirty="0"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Alexa for Business: Publish to organization </a:t>
            </a:r>
          </a:p>
          <a:p>
            <a:pPr lvl="1"/>
            <a:r>
              <a:rPr lang="en-US" sz="2000" b="1" dirty="0"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Public Skills</a:t>
            </a:r>
          </a:p>
          <a:p>
            <a:pPr lvl="2"/>
            <a:r>
              <a:rPr lang="en-US" sz="1800" b="1" dirty="0"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Publish to the Skills Library</a:t>
            </a:r>
          </a:p>
          <a:p>
            <a:pPr lvl="3"/>
            <a:r>
              <a:rPr lang="en-US" sz="1600" b="1" dirty="0"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Make public to the Alexa community</a:t>
            </a:r>
          </a:p>
          <a:p>
            <a:r>
              <a:rPr lang="en-US" sz="2400" b="1" dirty="0"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Add Authorization</a:t>
            </a:r>
          </a:p>
          <a:p>
            <a:r>
              <a:rPr lang="en-US" sz="2400" b="1" dirty="0"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Build Different types of Skills</a:t>
            </a:r>
          </a:p>
          <a:p>
            <a:endParaRPr lang="en-US" sz="2400" b="1" dirty="0"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  <a:p>
            <a:pPr marL="457200" lvl="1" indent="0">
              <a:buNone/>
            </a:pPr>
            <a:endParaRPr lang="en-US" sz="2400" b="1" dirty="0"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  <a:p>
            <a:pPr lvl="3"/>
            <a:endParaRPr lang="en-US" sz="1600" b="1" dirty="0"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25E25F-30F0-FD44-9EC3-9E4141145F46}"/>
              </a:ext>
            </a:extLst>
          </p:cNvPr>
          <p:cNvSpPr txBox="1"/>
          <p:nvPr/>
        </p:nvSpPr>
        <p:spPr>
          <a:xfrm>
            <a:off x="3627635" y="5806202"/>
            <a:ext cx="46672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Just Go Build!</a:t>
            </a:r>
            <a:endParaRPr lang="en-US" sz="3600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0645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6C8408-EDF8-6D41-AA5C-A103E66520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5467"/>
            <a:ext cx="10515600" cy="818216"/>
          </a:xfrm>
        </p:spPr>
        <p:txBody>
          <a:bodyPr/>
          <a:lstStyle/>
          <a:p>
            <a:pPr algn="ctr"/>
            <a:r>
              <a:rPr lang="en-US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About</a:t>
            </a:r>
            <a:r>
              <a:rPr lang="en-US" dirty="0">
                <a:latin typeface="Open Sans" panose="020B0604020202020204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>
                <a:ea typeface="Open Sans Semibold" panose="020B0606030504020204" pitchFamily="34" charset="0"/>
                <a:cs typeface="Open Sans Semibold" panose="020B0606030504020204" pitchFamily="34" charset="0"/>
              </a:rPr>
              <a:t>CleanSlate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6118F1A-F14A-494D-9F14-F9A77F48B52F}"/>
              </a:ext>
            </a:extLst>
          </p:cNvPr>
          <p:cNvSpPr/>
          <p:nvPr/>
        </p:nvSpPr>
        <p:spPr>
          <a:xfrm>
            <a:off x="1138568" y="1927831"/>
            <a:ext cx="4547897" cy="23391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F7A53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WHO</a:t>
            </a:r>
            <a:r>
              <a:rPr lang="en-US" sz="2000" b="1" dirty="0">
                <a:solidFill>
                  <a:srgbClr val="F7A5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b="1" dirty="0">
                <a:solidFill>
                  <a:srgbClr val="F7A53F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WE ARE</a:t>
            </a:r>
          </a:p>
          <a:p>
            <a:r>
              <a:rPr lang="en-US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Founded in 2000, we are a privately held company, headquartered in Carmel, Indiana. Voted “Best Places to Work in Indiana”  from 2016 through 2018</a:t>
            </a:r>
          </a:p>
          <a:p>
            <a:endParaRPr lang="en-US" sz="1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CleanSlate dedicated practices: </a:t>
            </a:r>
          </a:p>
          <a:p>
            <a:r>
              <a:rPr lang="en-US" sz="14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Cloud, Enterprise Integration, Salesforce</a:t>
            </a:r>
          </a:p>
          <a:p>
            <a:endParaRPr lang="en-US" sz="1400" b="1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Our team has a combined total of 49 years </a:t>
            </a:r>
            <a:br>
              <a:rPr lang="en-US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of cloud experience.  Our heads are in the clouds…</a:t>
            </a: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760D17F5-A444-4A28-A17B-2F4EF34D1B70}"/>
              </a:ext>
            </a:extLst>
          </p:cNvPr>
          <p:cNvSpPr/>
          <p:nvPr/>
        </p:nvSpPr>
        <p:spPr>
          <a:xfrm>
            <a:off x="8788919" y="1761033"/>
            <a:ext cx="1807364" cy="1802918"/>
          </a:xfrm>
          <a:prstGeom prst="roundRect">
            <a:avLst>
              <a:gd name="adj" fmla="val 0"/>
            </a:avLst>
          </a:prstGeom>
          <a:noFill/>
          <a:ln w="38100">
            <a:solidFill>
              <a:srgbClr val="F7A5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1CD5A427-79B4-4807-8572-201B3459FCE1}"/>
              </a:ext>
            </a:extLst>
          </p:cNvPr>
          <p:cNvSpPr/>
          <p:nvPr/>
        </p:nvSpPr>
        <p:spPr>
          <a:xfrm>
            <a:off x="8022323" y="1212150"/>
            <a:ext cx="308107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>
                <a:solidFill>
                  <a:srgbClr val="F3A53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OUR </a:t>
            </a:r>
            <a:r>
              <a:rPr lang="en-US" sz="2000" b="1">
                <a:solidFill>
                  <a:srgbClr val="F3A53F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SPEAKER</a:t>
            </a:r>
            <a:endParaRPr lang="en-US" sz="1050">
              <a:solidFill>
                <a:srgbClr val="F3A53F"/>
              </a:solidFill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F18B53F9-B41F-6C4C-8B9A-A28FFD7C7AFB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 rot="16200000" flipV="1">
            <a:off x="-3998" y="3101140"/>
            <a:ext cx="2194560" cy="3657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3D76CF0-DE8A-44D6-8859-DF36BAA3018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330"/>
          <a:stretch/>
        </p:blipFill>
        <p:spPr>
          <a:xfrm>
            <a:off x="2907360" y="501199"/>
            <a:ext cx="1010312" cy="611182"/>
          </a:xfrm>
          <a:prstGeom prst="rect">
            <a:avLst/>
          </a:prstGeom>
        </p:spPr>
      </p:pic>
      <p:pic>
        <p:nvPicPr>
          <p:cNvPr id="16" name="Picture 15" descr="A person wearing a suit and tie&#10;&#10;Description automatically generated">
            <a:extLst>
              <a:ext uri="{FF2B5EF4-FFF2-40B4-BE49-F238E27FC236}">
                <a16:creationId xmlns:a16="http://schemas.microsoft.com/office/drawing/2014/main" id="{CC2624BC-99AB-6E49-86D1-8D943FD08C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10692" y="1770092"/>
            <a:ext cx="1780468" cy="1780468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9E10683B-A0EC-6540-B9A9-ED9DF12C352C}"/>
              </a:ext>
            </a:extLst>
          </p:cNvPr>
          <p:cNvSpPr/>
          <p:nvPr/>
        </p:nvSpPr>
        <p:spPr>
          <a:xfrm>
            <a:off x="8396600" y="3719872"/>
            <a:ext cx="263019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F7A53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STEPHEN </a:t>
            </a:r>
            <a:r>
              <a:rPr lang="en-US" b="1" dirty="0">
                <a:solidFill>
                  <a:srgbClr val="F7A53F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SAILOR</a:t>
            </a:r>
          </a:p>
          <a:p>
            <a:pPr algn="ctr"/>
            <a:r>
              <a:rPr lang="en-US" sz="1400" dirty="0">
                <a:solidFill>
                  <a:schemeClr val="bg1">
                    <a:lumMod val="9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Senior Engineer 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11D1C10-D225-4048-84A9-68F54902560D}"/>
              </a:ext>
            </a:extLst>
          </p:cNvPr>
          <p:cNvSpPr/>
          <p:nvPr/>
        </p:nvSpPr>
        <p:spPr>
          <a:xfrm>
            <a:off x="7166602" y="4292641"/>
            <a:ext cx="2087686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i="1" dirty="0">
                <a:solidFill>
                  <a:schemeClr val="bg1"/>
                </a:solidFill>
                <a:latin typeface="+mj-lt"/>
              </a:rPr>
              <a:t>AWS Certified Cloud Practitioner</a:t>
            </a:r>
          </a:p>
          <a:p>
            <a:pPr algn="ctr"/>
            <a:r>
              <a:rPr lang="en-US" sz="1000" i="1" dirty="0">
                <a:solidFill>
                  <a:schemeClr val="bg1"/>
                </a:solidFill>
                <a:latin typeface="+mj-lt"/>
              </a:rPr>
              <a:t>AWS Certified Security – Specialty</a:t>
            </a:r>
          </a:p>
          <a:p>
            <a:pPr algn="ctr"/>
            <a:r>
              <a:rPr lang="en-US" sz="1000" i="1" dirty="0">
                <a:solidFill>
                  <a:schemeClr val="bg1"/>
                </a:solidFill>
                <a:latin typeface="+mj-lt"/>
              </a:rPr>
              <a:t>AWS Certified Developer – Associate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EDD6883-E13A-9F41-96AB-C30B65F8D43F}"/>
              </a:ext>
            </a:extLst>
          </p:cNvPr>
          <p:cNvSpPr/>
          <p:nvPr/>
        </p:nvSpPr>
        <p:spPr>
          <a:xfrm>
            <a:off x="9254288" y="4292641"/>
            <a:ext cx="263019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i="1" dirty="0">
                <a:solidFill>
                  <a:schemeClr val="bg1"/>
                </a:solidFill>
                <a:latin typeface="+mj-lt"/>
              </a:rPr>
              <a:t>AWS Certified Solutions Architect – Associate</a:t>
            </a:r>
          </a:p>
          <a:p>
            <a:pPr algn="ctr"/>
            <a:r>
              <a:rPr lang="en-US" sz="1000" i="1" dirty="0">
                <a:solidFill>
                  <a:schemeClr val="bg1"/>
                </a:solidFill>
                <a:latin typeface="+mj-lt"/>
              </a:rPr>
              <a:t>AWS Certified SysOps Administrator – Associate</a:t>
            </a:r>
          </a:p>
          <a:p>
            <a:pPr algn="ctr"/>
            <a:r>
              <a:rPr lang="en-US" sz="1000" i="1" dirty="0">
                <a:solidFill>
                  <a:schemeClr val="bg1"/>
                </a:solidFill>
                <a:latin typeface="+mj-lt"/>
              </a:rPr>
              <a:t> AWS Certified DevOps Engineer - Professional</a:t>
            </a:r>
          </a:p>
          <a:p>
            <a:pPr algn="ctr"/>
            <a:endParaRPr lang="en-US" sz="1000" b="1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CD29D4D-93E8-454D-8B8A-042B9C9A9AF2}"/>
              </a:ext>
            </a:extLst>
          </p:cNvPr>
          <p:cNvSpPr/>
          <p:nvPr/>
        </p:nvSpPr>
        <p:spPr>
          <a:xfrm>
            <a:off x="5235226" y="5469958"/>
            <a:ext cx="205451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F7A53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OUR</a:t>
            </a:r>
            <a:r>
              <a:rPr lang="en-US" sz="2000" b="1" dirty="0">
                <a:solidFill>
                  <a:srgbClr val="F7A5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b="1" dirty="0">
                <a:solidFill>
                  <a:srgbClr val="F7A53F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PARTNERS</a:t>
            </a:r>
            <a:endParaRPr lang="en-US" sz="1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1C134FE2-FB03-5145-A9B3-CABAEBE67F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46477" y="5795526"/>
            <a:ext cx="1207323" cy="623135"/>
          </a:xfrm>
          <a:prstGeom prst="rect">
            <a:avLst/>
          </a:prstGeom>
        </p:spPr>
      </p:pic>
      <p:pic>
        <p:nvPicPr>
          <p:cNvPr id="33" name="Picture 6" descr="Image result for aws white logo&quot;">
            <a:extLst>
              <a:ext uri="{FF2B5EF4-FFF2-40B4-BE49-F238E27FC236}">
                <a16:creationId xmlns:a16="http://schemas.microsoft.com/office/drawing/2014/main" id="{CB2937E0-D7D8-E940-98B8-24B1D84F09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29" t="16546" r="19823" b="17836"/>
          <a:stretch/>
        </p:blipFill>
        <p:spPr bwMode="auto">
          <a:xfrm>
            <a:off x="5658821" y="5818734"/>
            <a:ext cx="1207324" cy="787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806715AF-D676-4E46-B10F-AEE70B59490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7980" y="5799126"/>
            <a:ext cx="995273" cy="698055"/>
          </a:xfrm>
          <a:prstGeom prst="rect">
            <a:avLst/>
          </a:prstGeom>
        </p:spPr>
      </p:pic>
      <p:pic>
        <p:nvPicPr>
          <p:cNvPr id="36" name="Picture 10">
            <a:extLst>
              <a:ext uri="{FF2B5EF4-FFF2-40B4-BE49-F238E27FC236}">
                <a16:creationId xmlns:a16="http://schemas.microsoft.com/office/drawing/2014/main" id="{EB963042-E663-344B-95C3-5047055012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6195" y="5801664"/>
            <a:ext cx="828254" cy="709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18" descr="Image result for mulesoft logo white&quot;">
            <a:extLst>
              <a:ext uri="{FF2B5EF4-FFF2-40B4-BE49-F238E27FC236}">
                <a16:creationId xmlns:a16="http://schemas.microsoft.com/office/drawing/2014/main" id="{17EF0901-9A1B-F545-B9CA-5F0D719A8C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9605" y="5957051"/>
            <a:ext cx="1712864" cy="293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1E03F7DF-89B5-AE49-9BFD-BC4C774D61A4}"/>
              </a:ext>
            </a:extLst>
          </p:cNvPr>
          <p:cNvSpPr/>
          <p:nvPr/>
        </p:nvSpPr>
        <p:spPr>
          <a:xfrm>
            <a:off x="1844612" y="4646584"/>
            <a:ext cx="252613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F7A53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#sponsor-</a:t>
            </a:r>
            <a:r>
              <a:rPr lang="en-US" sz="2000" dirty="0" err="1">
                <a:solidFill>
                  <a:srgbClr val="F7A53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cleanslate</a:t>
            </a:r>
            <a:endParaRPr lang="en-US" sz="1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87409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82985-28DB-E64B-96D0-566FFCB09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97711"/>
            <a:ext cx="10515600" cy="930250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LET’S</a:t>
            </a:r>
            <a:r>
              <a:rPr lang="en-US" sz="3600" dirty="0"/>
              <a:t> </a:t>
            </a:r>
            <a:r>
              <a:rPr lang="en-US" sz="3600" b="1" dirty="0"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CONNECT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AF5722-8286-7F41-9339-A706A328CF08}"/>
              </a:ext>
            </a:extLst>
          </p:cNvPr>
          <p:cNvSpPr txBox="1"/>
          <p:nvPr/>
        </p:nvSpPr>
        <p:spPr>
          <a:xfrm>
            <a:off x="976965" y="2825538"/>
            <a:ext cx="23070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STEP</a:t>
            </a:r>
            <a:r>
              <a:rPr lang="en-US" sz="36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 ONE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B548BA-77F6-B64D-8A26-9AFFE93673ED}"/>
              </a:ext>
            </a:extLst>
          </p:cNvPr>
          <p:cNvSpPr txBox="1"/>
          <p:nvPr/>
        </p:nvSpPr>
        <p:spPr>
          <a:xfrm>
            <a:off x="4970279" y="2825538"/>
            <a:ext cx="2379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STEP</a:t>
            </a:r>
            <a:r>
              <a:rPr lang="en-US" sz="36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 TWO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6CA5696-33D7-8E4D-ADFB-AAEB03F40A79}"/>
              </a:ext>
            </a:extLst>
          </p:cNvPr>
          <p:cNvSpPr txBox="1"/>
          <p:nvPr/>
        </p:nvSpPr>
        <p:spPr>
          <a:xfrm>
            <a:off x="8825511" y="2825538"/>
            <a:ext cx="27414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STEP</a:t>
            </a:r>
            <a:r>
              <a:rPr lang="en-US" sz="36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 THREE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0889A06-AC8D-7F4D-9BCA-6EEBEE46E892}"/>
              </a:ext>
            </a:extLst>
          </p:cNvPr>
          <p:cNvCxnSpPr>
            <a:cxnSpLocks/>
          </p:cNvCxnSpPr>
          <p:nvPr/>
        </p:nvCxnSpPr>
        <p:spPr>
          <a:xfrm>
            <a:off x="4032813" y="2926816"/>
            <a:ext cx="0" cy="2493187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D76C5D2-6DDC-A448-A9DC-32C0F0E83A9F}"/>
              </a:ext>
            </a:extLst>
          </p:cNvPr>
          <p:cNvCxnSpPr>
            <a:cxnSpLocks/>
          </p:cNvCxnSpPr>
          <p:nvPr/>
        </p:nvCxnSpPr>
        <p:spPr>
          <a:xfrm>
            <a:off x="8292295" y="2926816"/>
            <a:ext cx="0" cy="2546527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0857E021-33A1-754E-BEA0-D4BEA98EF58B}"/>
              </a:ext>
            </a:extLst>
          </p:cNvPr>
          <p:cNvSpPr txBox="1"/>
          <p:nvPr/>
        </p:nvSpPr>
        <p:spPr>
          <a:xfrm>
            <a:off x="625033" y="3483767"/>
            <a:ext cx="297469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Download Presentation Materials</a:t>
            </a:r>
          </a:p>
          <a:p>
            <a:pPr algn="ctr"/>
            <a:br>
              <a:rPr lang="en-US" sz="1600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</a:br>
            <a:r>
              <a:rPr lang="en-US" sz="1600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                   </a:t>
            </a:r>
            <a:br>
              <a:rPr lang="en-US" sz="1600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</a:br>
            <a:br>
              <a:rPr lang="en-US" sz="1600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</a:br>
            <a:endParaRPr lang="en-US" sz="1600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  <a:p>
            <a:pPr algn="ctr"/>
            <a:r>
              <a:rPr lang="en-US" sz="16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Get Started with Code</a:t>
            </a:r>
            <a:endParaRPr lang="en-US" sz="1600" dirty="0">
              <a:solidFill>
                <a:schemeClr val="bg1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6D091A4-08F8-1146-AD9C-C0CE1AF2FECE}"/>
              </a:ext>
            </a:extLst>
          </p:cNvPr>
          <p:cNvSpPr txBox="1"/>
          <p:nvPr/>
        </p:nvSpPr>
        <p:spPr>
          <a:xfrm>
            <a:off x="4583575" y="3483767"/>
            <a:ext cx="297469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Read and get hands on with proven resources</a:t>
            </a:r>
          </a:p>
          <a:p>
            <a:pPr algn="ctr"/>
            <a:br>
              <a:rPr lang="en-US" sz="1600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</a:br>
            <a:endParaRPr lang="en-US" sz="1600" b="1" dirty="0">
              <a:solidFill>
                <a:schemeClr val="bg1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algn="ctr"/>
            <a:endParaRPr lang="en-US" sz="1600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  <a:p>
            <a:pPr algn="ctr"/>
            <a:endParaRPr lang="en-US" sz="1600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  <a:p>
            <a:pPr algn="ctr"/>
            <a:r>
              <a:rPr lang="en-US" sz="16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Learn &amp; Build your own Skills</a:t>
            </a:r>
            <a:endParaRPr lang="en-US" sz="1600" dirty="0">
              <a:solidFill>
                <a:schemeClr val="bg1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0FADF40-F409-6648-94E4-1F3F420A7F9F}"/>
              </a:ext>
            </a:extLst>
          </p:cNvPr>
          <p:cNvSpPr txBox="1"/>
          <p:nvPr/>
        </p:nvSpPr>
        <p:spPr>
          <a:xfrm>
            <a:off x="8578494" y="3483767"/>
            <a:ext cx="341344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Connect with me and get involved with the community</a:t>
            </a:r>
          </a:p>
          <a:p>
            <a:pPr algn="ctr"/>
            <a:br>
              <a:rPr lang="en-US" sz="1600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</a:br>
            <a:br>
              <a:rPr lang="en-US" sz="1600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</a:br>
            <a:endParaRPr lang="en-US" sz="1600" dirty="0">
              <a:solidFill>
                <a:schemeClr val="bg1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algn="ctr"/>
            <a:br>
              <a:rPr lang="en-US" sz="1600" b="1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</a:br>
            <a:r>
              <a:rPr lang="en-US" sz="16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Get Connected / Get Involved</a:t>
            </a:r>
            <a:endParaRPr lang="en-US" sz="1600" dirty="0">
              <a:solidFill>
                <a:schemeClr val="bg1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D7E0E15-8DE2-4E4C-8CA0-0010583CF56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3837" y="1808676"/>
            <a:ext cx="3294166" cy="61118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6A31075-B85B-4612-9A51-F1BF0F76A70E}"/>
              </a:ext>
            </a:extLst>
          </p:cNvPr>
          <p:cNvSpPr/>
          <p:nvPr/>
        </p:nvSpPr>
        <p:spPr>
          <a:xfrm>
            <a:off x="4245930" y="5902399"/>
            <a:ext cx="364998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>
                <a:solidFill>
                  <a:srgbClr val="F7A53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THANK</a:t>
            </a:r>
            <a:r>
              <a:rPr lang="en-US" sz="3600" b="1">
                <a:solidFill>
                  <a:srgbClr val="F7A5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3600" b="1">
                <a:solidFill>
                  <a:srgbClr val="F7A53F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YOU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08BAAC5-0C47-40AF-A7A1-3AEEA7698AE2}"/>
              </a:ext>
            </a:extLst>
          </p:cNvPr>
          <p:cNvSpPr txBox="1"/>
          <p:nvPr/>
        </p:nvSpPr>
        <p:spPr>
          <a:xfrm>
            <a:off x="1082048" y="6021745"/>
            <a:ext cx="2517676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F7A5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Stephen Sailor</a:t>
            </a:r>
            <a:br>
              <a:rPr lang="en-US" sz="1200" dirty="0">
                <a:solidFill>
                  <a:srgbClr val="F7A5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1050" dirty="0" err="1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stephen.sailor@cleanslatetg.com</a:t>
            </a:r>
            <a:endParaRPr lang="en-US" sz="1600" dirty="0">
              <a:solidFill>
                <a:schemeClr val="bg1">
                  <a:lumMod val="9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6006EDDC-30FE-7E48-84F9-29EBAF72E5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661" y="4052121"/>
            <a:ext cx="831245" cy="83124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4B88E6-8382-B142-9C4D-160A19F7F907}"/>
              </a:ext>
            </a:extLst>
          </p:cNvPr>
          <p:cNvSpPr txBox="1"/>
          <p:nvPr/>
        </p:nvSpPr>
        <p:spPr>
          <a:xfrm>
            <a:off x="1759895" y="4360929"/>
            <a:ext cx="18800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prstClr val="white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https://</a:t>
            </a:r>
            <a:r>
              <a:rPr lang="en-US" sz="1400" dirty="0" err="1">
                <a:solidFill>
                  <a:prstClr val="white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bit.ly</a:t>
            </a:r>
            <a:r>
              <a:rPr lang="en-US" sz="1400" dirty="0">
                <a:solidFill>
                  <a:prstClr val="white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/2xsKvLC</a:t>
            </a:r>
            <a:endParaRPr lang="en-US" dirty="0"/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6ACFA26F-FE64-834F-8AD3-ACEBE7B8EC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23822" y="4052122"/>
            <a:ext cx="831245" cy="83124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DEC4A83-17A5-7B40-9BB3-E1998F199A41}"/>
              </a:ext>
            </a:extLst>
          </p:cNvPr>
          <p:cNvSpPr txBox="1"/>
          <p:nvPr/>
        </p:nvSpPr>
        <p:spPr>
          <a:xfrm>
            <a:off x="5620979" y="4313857"/>
            <a:ext cx="20004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https://</a:t>
            </a:r>
            <a:r>
              <a:rPr lang="en-US" sz="1400" dirty="0" err="1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bit.ly</a:t>
            </a:r>
            <a:r>
              <a:rPr lang="en-US" sz="1400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/3dvG5nC</a:t>
            </a:r>
          </a:p>
        </p:txBody>
      </p:sp>
      <p:pic>
        <p:nvPicPr>
          <p:cNvPr id="16" name="Picture 15" descr="A close up of a logo&#10;&#10;Description automatically generated">
            <a:extLst>
              <a:ext uri="{FF2B5EF4-FFF2-40B4-BE49-F238E27FC236}">
                <a16:creationId xmlns:a16="http://schemas.microsoft.com/office/drawing/2014/main" id="{A8E4E088-DF63-A74A-BE1B-88A99B7047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10703" y="4052122"/>
            <a:ext cx="831246" cy="83124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AFC9E3D-BA1E-C047-AB31-B3D173318A50}"/>
              </a:ext>
            </a:extLst>
          </p:cNvPr>
          <p:cNvSpPr txBox="1"/>
          <p:nvPr/>
        </p:nvSpPr>
        <p:spPr>
          <a:xfrm>
            <a:off x="9566491" y="4272591"/>
            <a:ext cx="20004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https://</a:t>
            </a:r>
            <a:r>
              <a:rPr lang="en-US" sz="1400" dirty="0" err="1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bit.ly</a:t>
            </a:r>
            <a:r>
              <a:rPr lang="en-US" sz="1400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/3dxWs2T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4E58CD3-8469-E64B-A3E3-EEF7418DCD26}"/>
              </a:ext>
            </a:extLst>
          </p:cNvPr>
          <p:cNvSpPr/>
          <p:nvPr/>
        </p:nvSpPr>
        <p:spPr>
          <a:xfrm>
            <a:off x="8583819" y="6040981"/>
            <a:ext cx="252613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F7A53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#sponsor-</a:t>
            </a:r>
            <a:r>
              <a:rPr lang="en-US" sz="2000" dirty="0" err="1">
                <a:solidFill>
                  <a:srgbClr val="F7A53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cleanslate</a:t>
            </a:r>
            <a:endParaRPr lang="en-US" sz="1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1315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82985-28DB-E64B-96D0-566FFCB09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97711"/>
            <a:ext cx="10515600" cy="930250"/>
          </a:xfrm>
        </p:spPr>
        <p:txBody>
          <a:bodyPr>
            <a:normAutofit/>
          </a:bodyPr>
          <a:lstStyle/>
          <a:p>
            <a:r>
              <a:rPr lang="en-US" sz="360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our offer to</a:t>
            </a:r>
            <a:r>
              <a:rPr lang="en-US" sz="3600"/>
              <a:t> </a:t>
            </a:r>
            <a:r>
              <a:rPr lang="en-US" sz="3600" b="1"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You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D7E0E15-8DE2-4E4C-8CA0-0010583CF56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046" y="1964593"/>
            <a:ext cx="3112442" cy="57746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9B18519-5B8D-4738-BE51-A33548DD66FD}"/>
              </a:ext>
            </a:extLst>
          </p:cNvPr>
          <p:cNvSpPr/>
          <p:nvPr/>
        </p:nvSpPr>
        <p:spPr>
          <a:xfrm>
            <a:off x="1419110" y="3979158"/>
            <a:ext cx="9541353" cy="2031325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en-US" b="1" dirty="0">
                <a:solidFill>
                  <a:srgbClr val="F3A53F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Cloud Optimization Assessment with </a:t>
            </a:r>
            <a:r>
              <a:rPr lang="en-US" b="1" dirty="0" err="1">
                <a:solidFill>
                  <a:srgbClr val="F3A53F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CloudCheckr</a:t>
            </a:r>
            <a:r>
              <a:rPr lang="en-US" b="1" dirty="0">
                <a:solidFill>
                  <a:srgbClr val="F3A53F"/>
                </a:solidFill>
                <a:latin typeface="Open Sans"/>
                <a:ea typeface="Open Sans"/>
                <a:cs typeface="Open Sans"/>
              </a:rPr>
              <a:t> </a:t>
            </a:r>
            <a:r>
              <a:rPr lang="en-US" dirty="0">
                <a:solidFill>
                  <a:srgbClr val="FFFFFF"/>
                </a:solidFill>
                <a:latin typeface="Open Sans"/>
                <a:ea typeface="Open Sans"/>
                <a:cs typeface="Open Sans"/>
              </a:rPr>
              <a:t>- </a:t>
            </a:r>
            <a:r>
              <a:rPr lang="en-US" dirty="0">
                <a:solidFill>
                  <a:schemeClr val="bg1"/>
                </a:solidFill>
                <a:latin typeface="Open Sans"/>
                <a:ea typeface="Open Sans"/>
                <a:cs typeface="Open Sans"/>
              </a:rPr>
              <a:t>This evaluation will provide key recommendations for cloud cost optimization that will result in immediate savings opportunities – up to </a:t>
            </a:r>
            <a:r>
              <a:rPr lang="en-US" b="1" dirty="0">
                <a:solidFill>
                  <a:schemeClr val="bg1"/>
                </a:solidFill>
                <a:latin typeface="Open Sans"/>
                <a:ea typeface="Open Sans"/>
                <a:cs typeface="Open Sans"/>
              </a:rPr>
              <a:t>30% cost savings</a:t>
            </a:r>
          </a:p>
          <a:p>
            <a:pPr lvl="0">
              <a:defRPr/>
            </a:pPr>
            <a:endParaRPr lang="en-US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>
              <a:defRPr/>
            </a:pPr>
            <a:r>
              <a:rPr lang="en-US" b="1" dirty="0">
                <a:solidFill>
                  <a:srgbClr val="F3A53F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Cloud Strategic Planning Workshop </a:t>
            </a:r>
            <a:r>
              <a:rPr lang="en-US" dirty="0">
                <a:solidFill>
                  <a:srgbClr val="FFFFFF"/>
                </a:solidFill>
                <a:latin typeface="Open Sans"/>
                <a:ea typeface="Open Sans"/>
                <a:cs typeface="Open Sans"/>
              </a:rPr>
              <a:t>– </a:t>
            </a:r>
            <a:r>
              <a:rPr lang="en-US" dirty="0">
                <a:solidFill>
                  <a:schemeClr val="bg1"/>
                </a:solidFill>
                <a:latin typeface="Open Sans"/>
                <a:ea typeface="Open Sans"/>
                <a:cs typeface="Open Sans"/>
              </a:rPr>
              <a:t>This workshop will introduce our proven Cloud Strategic Planning Framework and highlight the steps necessary to achieve successful cloud adoption including implementation of Cloud Architecture, Security, and Dev/Ops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F63921B-A9A1-5449-B726-9DD6A7474057}"/>
              </a:ext>
            </a:extLst>
          </p:cNvPr>
          <p:cNvSpPr txBox="1"/>
          <p:nvPr/>
        </p:nvSpPr>
        <p:spPr>
          <a:xfrm>
            <a:off x="4553043" y="1984234"/>
            <a:ext cx="6244636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Open Sans Light"/>
                <a:ea typeface="Open Sans Light"/>
                <a:cs typeface="Open Sans Light"/>
              </a:rPr>
              <a:t>As a </a:t>
            </a:r>
            <a:r>
              <a:rPr lang="en-US" sz="1600" b="1" dirty="0">
                <a:solidFill>
                  <a:schemeClr val="bg1"/>
                </a:solidFill>
                <a:latin typeface="Open Sans Light"/>
                <a:ea typeface="Open Sans Light"/>
                <a:cs typeface="Open Sans Light"/>
              </a:rPr>
              <a:t>THANK YOU </a:t>
            </a:r>
            <a:r>
              <a:rPr lang="en-US" sz="1600" dirty="0">
                <a:solidFill>
                  <a:schemeClr val="bg1"/>
                </a:solidFill>
                <a:latin typeface="Open Sans Light"/>
                <a:ea typeface="Open Sans Light"/>
                <a:cs typeface="Open Sans Light"/>
              </a:rPr>
              <a:t>for attending one of our speaking sessions, connect with us on our </a:t>
            </a:r>
            <a:r>
              <a:rPr lang="en-US" sz="1600" b="1" dirty="0">
                <a:solidFill>
                  <a:schemeClr val="bg1"/>
                </a:solidFill>
                <a:latin typeface="Open Sans Light"/>
                <a:ea typeface="Open Sans Light"/>
                <a:cs typeface="Open Sans Light"/>
              </a:rPr>
              <a:t>Slack Channel </a:t>
            </a:r>
            <a:r>
              <a:rPr lang="en-US" sz="1600" dirty="0">
                <a:solidFill>
                  <a:schemeClr val="bg1"/>
                </a:solidFill>
                <a:latin typeface="Open Sans Light"/>
                <a:ea typeface="Open Sans Light"/>
                <a:cs typeface="Open Sans Light"/>
              </a:rPr>
              <a:t>for one of the offers below.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0930BC-9AE9-C740-AE8A-E0751CB32B76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4122103" y="2298349"/>
            <a:ext cx="685800" cy="1828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36EF7BB-72D1-41CE-BFF1-943971688B7C}"/>
              </a:ext>
            </a:extLst>
          </p:cNvPr>
          <p:cNvSpPr/>
          <p:nvPr/>
        </p:nvSpPr>
        <p:spPr>
          <a:xfrm>
            <a:off x="1231537" y="3038056"/>
            <a:ext cx="972892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sz="2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#sponsor-</a:t>
            </a:r>
            <a:r>
              <a:rPr lang="en-US" sz="2800" b="1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cleanslate</a:t>
            </a:r>
            <a:endParaRPr lang="en-US" sz="280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94365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2B65679C-498A-4BF6-AC4C-C082232A2C4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Scenario Overview 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9EAEF474-B40C-447D-ADC8-9A1CBC4955F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Voice Apps Overview</a:t>
            </a: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30B21028-598B-4FD2-A502-FB869DAC287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We will take a high-level look at voice-based technologies along with why we landed on Amazon Alexa as our virtual voice assistant.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E574755C-3ACC-4207-BDC3-DE3C02A86C2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Alexa Breakdown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92C1AC17-8C04-41CF-B5BE-5E5A3635DBC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Let’s get into the specifics of an Alexa voice skill to get a better understand of what makes up an app and how you go about to create one.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D6A19509-9425-4113-8D9F-E646A808D1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Code Walkthrough</a:t>
            </a:r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E7DB4C26-2BE0-4662-94D9-D21F878F1AC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Let’s get into the nitty gritty and dive into the code. We will look at both the Alexa Skill Builder and the backend infrastructure.</a:t>
            </a:r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3CD35D8A-1BA0-4BD9-9B78-2D3F8DDA864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Let’s set the stage and overview the scenario along with get introduced to our very own Alexa ops assistant, Ops Buddy.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03806D0-4162-4D2A-B22B-AB9077C86288}"/>
              </a:ext>
            </a:extLst>
          </p:cNvPr>
          <p:cNvSpPr txBox="1"/>
          <p:nvPr/>
        </p:nvSpPr>
        <p:spPr>
          <a:xfrm>
            <a:off x="148046" y="356849"/>
            <a:ext cx="11887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SESSION </a:t>
            </a:r>
            <a:r>
              <a:rPr lang="en-US" sz="3600">
                <a:solidFill>
                  <a:schemeClr val="bg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1140481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D2ADCA-4C80-2A4A-BDAA-88EACACBE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Previously on ….</a:t>
            </a:r>
            <a:endParaRPr lang="en-US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6C748C-E4F6-3646-BF3D-87B529125A2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7822" y="2445686"/>
            <a:ext cx="5906014" cy="109577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6009895-110C-D144-832C-C9ACC6D3CF02}"/>
              </a:ext>
            </a:extLst>
          </p:cNvPr>
          <p:cNvSpPr txBox="1"/>
          <p:nvPr/>
        </p:nvSpPr>
        <p:spPr>
          <a:xfrm>
            <a:off x="5637082" y="3379827"/>
            <a:ext cx="40094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Montserrat Thin" pitchFamily="2" charset="77"/>
              </a:rPr>
              <a:t>PRESENTATIONS</a:t>
            </a:r>
          </a:p>
        </p:txBody>
      </p:sp>
    </p:spTree>
    <p:extLst>
      <p:ext uri="{BB962C8B-B14F-4D97-AF65-F5344CB8AC3E}">
        <p14:creationId xmlns:p14="http://schemas.microsoft.com/office/powerpoint/2010/main" val="30283547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E52E402-A369-2D4B-B91C-8FFCAD9A844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624" y="2881115"/>
            <a:ext cx="4523186" cy="83920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F7707E2-FAE8-7F4B-B331-2B157139BA06}"/>
              </a:ext>
            </a:extLst>
          </p:cNvPr>
          <p:cNvSpPr txBox="1"/>
          <p:nvPr/>
        </p:nvSpPr>
        <p:spPr>
          <a:xfrm>
            <a:off x="2653494" y="3574381"/>
            <a:ext cx="36401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Technology Group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66287C6-6D7A-2D4F-B7BA-87E165189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9820" y="2876499"/>
            <a:ext cx="4523186" cy="83920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8DA5B58-D965-CD46-AFDC-0FE6CE562BEA}"/>
              </a:ext>
            </a:extLst>
          </p:cNvPr>
          <p:cNvSpPr txBox="1"/>
          <p:nvPr/>
        </p:nvSpPr>
        <p:spPr>
          <a:xfrm>
            <a:off x="9094644" y="3602136"/>
            <a:ext cx="25743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Travel Group</a:t>
            </a: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C5248171-97D3-A34D-B5D1-74A9764524AB}"/>
              </a:ext>
            </a:extLst>
          </p:cNvPr>
          <p:cNvSpPr/>
          <p:nvPr/>
        </p:nvSpPr>
        <p:spPr>
          <a:xfrm>
            <a:off x="5243256" y="3069005"/>
            <a:ext cx="1248388" cy="521553"/>
          </a:xfrm>
          <a:prstGeom prst="rightArrow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42197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2B782B8B-51B2-D54E-8E46-1EF9ACABF3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5" r="1"/>
          <a:stretch/>
        </p:blipFill>
        <p:spPr>
          <a:xfrm>
            <a:off x="446751" y="1999501"/>
            <a:ext cx="5932903" cy="3206483"/>
          </a:xfrm>
          <a:prstGeom prst="rect">
            <a:avLst/>
          </a:prstGeom>
        </p:spPr>
      </p:pic>
      <p:pic>
        <p:nvPicPr>
          <p:cNvPr id="6" name="Content Placeholder 18" descr="A screenshot of a cell phone&#10;&#10;Description automatically generated">
            <a:extLst>
              <a:ext uri="{FF2B5EF4-FFF2-40B4-BE49-F238E27FC236}">
                <a16:creationId xmlns:a16="http://schemas.microsoft.com/office/drawing/2014/main" id="{87CFC3F6-763F-B04D-B4D5-F8C30D951E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2788" y="1999502"/>
            <a:ext cx="4862461" cy="32064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06B071D-0AC7-984D-9EF9-C1E434A9244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2755" y="422629"/>
            <a:ext cx="4523186" cy="83920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43E2C97-DCC7-4344-A7CD-3801F0F7F549}"/>
              </a:ext>
            </a:extLst>
          </p:cNvPr>
          <p:cNvSpPr txBox="1"/>
          <p:nvPr/>
        </p:nvSpPr>
        <p:spPr>
          <a:xfrm>
            <a:off x="5967579" y="1148266"/>
            <a:ext cx="25743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Travel Group</a:t>
            </a:r>
          </a:p>
        </p:txBody>
      </p:sp>
    </p:spTree>
    <p:extLst>
      <p:ext uri="{BB962C8B-B14F-4D97-AF65-F5344CB8AC3E}">
        <p14:creationId xmlns:p14="http://schemas.microsoft.com/office/powerpoint/2010/main" val="23075791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77310BE-F514-5944-84DE-BBF98DB68E33}"/>
              </a:ext>
            </a:extLst>
          </p:cNvPr>
          <p:cNvSpPr txBox="1">
            <a:spLocks/>
          </p:cNvSpPr>
          <p:nvPr/>
        </p:nvSpPr>
        <p:spPr>
          <a:xfrm>
            <a:off x="600733" y="2604805"/>
            <a:ext cx="5056355" cy="24548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600" b="0" i="0" kern="1200" baseline="0">
                <a:solidFill>
                  <a:schemeClr val="bg1"/>
                </a:solidFill>
                <a:latin typeface="Open Sans Light" panose="020B03060305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b="0" i="0" kern="1200" baseline="0">
                <a:solidFill>
                  <a:schemeClr val="bg1"/>
                </a:solidFill>
                <a:latin typeface="Open Sans Light" panose="020B0306030504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Open Sans Light" panose="020B0306030504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Open Sans Light" panose="020B0306030504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Open Sans Light" panose="020B0306030504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New Features</a:t>
            </a:r>
          </a:p>
          <a:p>
            <a:pPr lvl="1"/>
            <a:r>
              <a:rPr lang="en-US" sz="2000" dirty="0"/>
              <a:t>Git Repo (Code Commit)</a:t>
            </a:r>
          </a:p>
          <a:p>
            <a:pPr lvl="1"/>
            <a:r>
              <a:rPr lang="en-US" sz="2000" dirty="0"/>
              <a:t>CI/CD Pipeline (Code Pipeline)</a:t>
            </a:r>
          </a:p>
          <a:p>
            <a:pPr lvl="1"/>
            <a:r>
              <a:rPr lang="en-US" sz="2000" dirty="0"/>
              <a:t>Upload Media Function (Lambda)</a:t>
            </a:r>
          </a:p>
          <a:p>
            <a:pPr lvl="1"/>
            <a:r>
              <a:rPr lang="en-US" sz="2000" dirty="0"/>
              <a:t>Invalidate CloudFront (Lambda)</a:t>
            </a:r>
          </a:p>
          <a:p>
            <a:pPr lvl="1"/>
            <a:r>
              <a:rPr lang="en-US" sz="2000" dirty="0"/>
              <a:t>Ops Buddy (Alexa Skill)</a:t>
            </a:r>
          </a:p>
          <a:p>
            <a:pPr lvl="1"/>
            <a:r>
              <a:rPr lang="en-US" sz="2000" dirty="0"/>
              <a:t>Ops Buddy (Lambda)</a:t>
            </a:r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</p:txBody>
      </p:sp>
      <p:pic>
        <p:nvPicPr>
          <p:cNvPr id="8" name="Picture 7" descr="A close up of a map&#10;&#10;Description automatically generated">
            <a:extLst>
              <a:ext uri="{FF2B5EF4-FFF2-40B4-BE49-F238E27FC236}">
                <a16:creationId xmlns:a16="http://schemas.microsoft.com/office/drawing/2014/main" id="{FC87889C-5891-F84D-91FB-4CA11BA3A5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9914" y="1857770"/>
            <a:ext cx="5841790" cy="444143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FE3484F-3E56-6147-AD3C-B449519DB29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2755" y="422629"/>
            <a:ext cx="4523186" cy="83920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FE81AA7-5BB6-CD42-B682-1FEED6FD036A}"/>
              </a:ext>
            </a:extLst>
          </p:cNvPr>
          <p:cNvSpPr txBox="1"/>
          <p:nvPr/>
        </p:nvSpPr>
        <p:spPr>
          <a:xfrm>
            <a:off x="5967579" y="1148266"/>
            <a:ext cx="25743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Travel Group</a:t>
            </a:r>
          </a:p>
        </p:txBody>
      </p:sp>
    </p:spTree>
    <p:extLst>
      <p:ext uri="{BB962C8B-B14F-4D97-AF65-F5344CB8AC3E}">
        <p14:creationId xmlns:p14="http://schemas.microsoft.com/office/powerpoint/2010/main" val="35672298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D2ADCA-4C80-2A4A-BDAA-88EACACBE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Ops </a:t>
            </a:r>
            <a:r>
              <a:rPr lang="en-US" dirty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Buddy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C9AF164-642C-F042-9513-33961DE9E3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01263"/>
            <a:ext cx="7649557" cy="26554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Deploy New Changes – Copyright Update</a:t>
            </a:r>
          </a:p>
          <a:p>
            <a:pPr marL="457200" lvl="1" indent="0">
              <a:buNone/>
            </a:pPr>
            <a:r>
              <a:rPr lang="en-US" dirty="0"/>
              <a:t>Steps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dirty="0"/>
              <a:t>Update Copyright in code and check in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dirty="0"/>
              <a:t>Check the status of the last deployment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dirty="0"/>
              <a:t>Ensure that the site is healthy 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dirty="0"/>
              <a:t>Deploy to Production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dirty="0"/>
              <a:t>Test the site</a:t>
            </a:r>
          </a:p>
          <a:p>
            <a:pPr lvl="2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8E5308-07A8-274C-BD3C-BF5850D622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1823" y="1096653"/>
            <a:ext cx="2466358" cy="507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8896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D2ADCA-4C80-2A4A-BDAA-88EACACBE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Ops </a:t>
            </a:r>
            <a:r>
              <a:rPr lang="en-US" dirty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Buddy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C9AF164-642C-F042-9513-33961DE9E3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23683"/>
            <a:ext cx="6534752" cy="52288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Feature Screens</a:t>
            </a:r>
          </a:p>
          <a:p>
            <a:pPr marL="457200" lvl="1" indent="0">
              <a:buNone/>
            </a:pPr>
            <a:r>
              <a:rPr lang="en-US" dirty="0"/>
              <a:t>Steps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dirty="0"/>
              <a:t>Check the status of the last deployment</a:t>
            </a:r>
          </a:p>
          <a:p>
            <a:pPr marL="1371600" lvl="2" indent="-457200">
              <a:buFont typeface="+mj-lt"/>
              <a:buAutoNum type="arabicPeriod"/>
            </a:pPr>
            <a:endParaRPr lang="en-US" dirty="0"/>
          </a:p>
          <a:p>
            <a:pPr marL="1371600" lvl="2" indent="-457200">
              <a:buFont typeface="+mj-lt"/>
              <a:buAutoNum type="arabicPeriod"/>
            </a:pPr>
            <a:endParaRPr lang="en-US" dirty="0"/>
          </a:p>
          <a:p>
            <a:pPr marL="1371600" lvl="2" indent="-457200">
              <a:buFont typeface="+mj-lt"/>
              <a:buAutoNum type="arabicPeriod"/>
            </a:pPr>
            <a:endParaRPr lang="en-US" dirty="0"/>
          </a:p>
          <a:p>
            <a:pPr marL="1371600" lvl="2" indent="-457200">
              <a:buFont typeface="+mj-lt"/>
              <a:buAutoNum type="arabicPeriod"/>
            </a:pPr>
            <a:r>
              <a:rPr lang="en-US" dirty="0"/>
              <a:t>Ensure that the site is healthy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pPr marL="1371600" lvl="2" indent="-457200">
              <a:buFont typeface="+mj-lt"/>
              <a:buAutoNum type="arabicPeriod"/>
            </a:pPr>
            <a:r>
              <a:rPr lang="en-US" dirty="0"/>
              <a:t>Deploy to Production</a:t>
            </a:r>
          </a:p>
          <a:p>
            <a:pPr lvl="2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C356F1-CBEF-1B46-91D7-0D5EAAE0B7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8184" y="1131895"/>
            <a:ext cx="2957733" cy="17977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6194EDA-1677-6841-9B16-98A6BCD766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7811" y="3010268"/>
            <a:ext cx="2971810" cy="17977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78E2A13-6977-C349-A2DA-92961CDFB1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47483" y="4898266"/>
            <a:ext cx="2957734" cy="1780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1130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1B5C64B9788B649A79756AE4CA54D72" ma:contentTypeVersion="8" ma:contentTypeDescription="Create a new document." ma:contentTypeScope="" ma:versionID="11ca97e0ae7f70a3a0ce22ec68da0672">
  <xsd:schema xmlns:xsd="http://www.w3.org/2001/XMLSchema" xmlns:xs="http://www.w3.org/2001/XMLSchema" xmlns:p="http://schemas.microsoft.com/office/2006/metadata/properties" xmlns:ns2="48c31e1c-834a-4718-a54e-847655c249fe" targetNamespace="http://schemas.microsoft.com/office/2006/metadata/properties" ma:root="true" ma:fieldsID="8832fe97b5eb47b9d40dbd9015866129" ns2:_="">
    <xsd:import namespace="48c31e1c-834a-4718-a54e-847655c249f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c31e1c-834a-4718-a54e-847655c249f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917BD27E-7C28-48F0-9899-CBC5DB20BE8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c31e1c-834a-4718-a54e-847655c249f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7EAA864-91AC-44BF-8C97-11B590BCB71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96E464E-D4ED-4685-8A51-6F0CDA46CCB0}">
  <ds:schemaRefs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www.w3.org/XML/1998/namespace"/>
    <ds:schemaRef ds:uri="http://purl.org/dc/dcmitype/"/>
    <ds:schemaRef ds:uri="http://purl.org/dc/terms/"/>
    <ds:schemaRef ds:uri="48c31e1c-834a-4718-a54e-847655c249fe"/>
    <ds:schemaRef ds:uri="http://schemas.microsoft.com/office/infopath/2007/PartnerControls"/>
    <ds:schemaRef ds:uri="http://schemas.openxmlformats.org/package/2006/metadata/core-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1502</TotalTime>
  <Words>1159</Words>
  <Application>Microsoft Macintosh PowerPoint</Application>
  <PresentationFormat>Widescreen</PresentationFormat>
  <Paragraphs>253</Paragraphs>
  <Slides>21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9" baseType="lpstr">
      <vt:lpstr>Open Sans Semibold</vt:lpstr>
      <vt:lpstr>Open Sans Light</vt:lpstr>
      <vt:lpstr>Calibri</vt:lpstr>
      <vt:lpstr>Arial</vt:lpstr>
      <vt:lpstr>Open Sans</vt:lpstr>
      <vt:lpstr>Calibri Light</vt:lpstr>
      <vt:lpstr>Montserrat Thin</vt:lpstr>
      <vt:lpstr>Office Theme</vt:lpstr>
      <vt:lpstr>Empowering your world with Alexa</vt:lpstr>
      <vt:lpstr>About CleanSlate</vt:lpstr>
      <vt:lpstr>PowerPoint Presentation</vt:lpstr>
      <vt:lpstr>Previously on ….</vt:lpstr>
      <vt:lpstr>PowerPoint Presentation</vt:lpstr>
      <vt:lpstr>PowerPoint Presentation</vt:lpstr>
      <vt:lpstr>PowerPoint Presentation</vt:lpstr>
      <vt:lpstr>Ops Buddy</vt:lpstr>
      <vt:lpstr>Ops Buddy</vt:lpstr>
      <vt:lpstr>Why use voice apps</vt:lpstr>
      <vt:lpstr>Chatops</vt:lpstr>
      <vt:lpstr>Why Alexa</vt:lpstr>
      <vt:lpstr>About Alexa</vt:lpstr>
      <vt:lpstr>Components of Alexa</vt:lpstr>
      <vt:lpstr>Components of Alexa</vt:lpstr>
      <vt:lpstr>Components of Alexa</vt:lpstr>
      <vt:lpstr>Components of Alexa</vt:lpstr>
      <vt:lpstr>Components of Alexa</vt:lpstr>
      <vt:lpstr>What’s Next</vt:lpstr>
      <vt:lpstr>LET’S CONNECT</vt:lpstr>
      <vt:lpstr>our offer to You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Ronnie Fenwick</dc:creator>
  <cp:keywords/>
  <dc:description/>
  <cp:lastModifiedBy>Stephen Sailor</cp:lastModifiedBy>
  <cp:revision>36</cp:revision>
  <dcterms:created xsi:type="dcterms:W3CDTF">2019-11-11T17:04:03Z</dcterms:created>
  <dcterms:modified xsi:type="dcterms:W3CDTF">2020-03-27T02:53:45Z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0x01010051B5C64B9788B649A79756AE4CA54D72</vt:lpwstr>
  </property>
</Properties>
</file>